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2.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fe76dca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efe76dca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zh-CN">
                <a:solidFill>
                  <a:srgbClr val="595959"/>
                </a:solidFill>
              </a:rPr>
              <a:t>The healthcare and life sciences industries face major issues such as data sharing, privacy and supply chain traceability. Blockchain applications in healthcare will become increasingly popular, especially regarding data sharing between hospitals, patients and drug manufacturers.</a:t>
            </a:r>
            <a:endParaRPr>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CN"/>
              <a:t>However, in practice, the business logic of how to add different nodes to the channel and the cross-channel invokes between different channels is more difficult to implement, for with us, again, or it takes time to test and debug.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9dd8bf246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79dd8bf246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9dd8bf246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79dd8bf246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74" name="Google Shape;74;p11"/>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5" name="Google Shape;75;p11"/>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p:nvPr>
            <p:ph idx="2" type="pic"/>
          </p:nvPr>
        </p:nvSpPr>
        <p:spPr>
          <a:xfrm>
            <a:off x="3887391" y="740570"/>
            <a:ext cx="4629150" cy="3655219"/>
          </a:xfrm>
          <a:prstGeom prst="rect">
            <a:avLst/>
          </a:prstGeom>
          <a:noFill/>
          <a:ln>
            <a:noFill/>
          </a:ln>
        </p:spPr>
      </p:sp>
      <p:sp>
        <p:nvSpPr>
          <p:cNvPr id="81" name="Google Shape;81;p12"/>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2" name="Google Shape;82;p12"/>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3"/>
          <p:cNvSpPr txBox="1"/>
          <p:nvPr>
            <p:ph type="title"/>
          </p:nvPr>
        </p:nvSpPr>
        <p:spPr>
          <a:xfrm>
            <a:off x="628650" y="273844"/>
            <a:ext cx="7886700" cy="5478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3"/>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4"/>
          <p:cNvSpPr txBox="1"/>
          <p:nvPr>
            <p:ph type="title"/>
          </p:nvPr>
        </p:nvSpPr>
        <p:spPr>
          <a:xfrm rot="5400000">
            <a:off x="5350074"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4"/>
          <p:cNvSpPr txBox="1"/>
          <p:nvPr>
            <p:ph idx="1" type="body"/>
          </p:nvPr>
        </p:nvSpPr>
        <p:spPr>
          <a:xfrm rot="5400000">
            <a:off x="1349574"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4"/>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97" name="Shape 97"/>
        <p:cNvGrpSpPr/>
        <p:nvPr/>
      </p:nvGrpSpPr>
      <p:grpSpPr>
        <a:xfrm>
          <a:off x="0" y="0"/>
          <a:ext cx="0" cy="0"/>
          <a:chOff x="0" y="0"/>
          <a:chExt cx="0" cy="0"/>
        </a:xfrm>
      </p:grpSpPr>
      <p:sp>
        <p:nvSpPr>
          <p:cNvPr id="98" name="Google Shape;98;p15"/>
          <p:cNvSpPr txBox="1"/>
          <p:nvPr>
            <p:ph idx="1" type="body"/>
          </p:nvPr>
        </p:nvSpPr>
        <p:spPr>
          <a:xfrm>
            <a:off x="272058" y="260272"/>
            <a:ext cx="8599885" cy="45140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3000"/>
              <a:buNone/>
              <a:defRPr b="1" sz="3000">
                <a:latin typeface="Arial"/>
                <a:ea typeface="Arial"/>
                <a:cs typeface="Arial"/>
                <a:sym typeface="Arial"/>
              </a:defRPr>
            </a:lvl1pPr>
            <a:lvl2pPr indent="-228600" lvl="1" marL="914400" algn="l">
              <a:lnSpc>
                <a:spcPct val="90000"/>
              </a:lnSpc>
              <a:spcBef>
                <a:spcPts val="375"/>
              </a:spcBef>
              <a:spcAft>
                <a:spcPts val="0"/>
              </a:spcAft>
              <a:buClr>
                <a:schemeClr val="dk1"/>
              </a:buClr>
              <a:buSzPts val="1800"/>
              <a:buNone/>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99" name="Shape 99"/>
        <p:cNvGrpSpPr/>
        <p:nvPr/>
      </p:nvGrpSpPr>
      <p:grpSpPr>
        <a:xfrm>
          <a:off x="0" y="0"/>
          <a:ext cx="0" cy="0"/>
          <a:chOff x="0" y="0"/>
          <a:chExt cx="0" cy="0"/>
        </a:xfrm>
      </p:grpSpPr>
      <p:sp>
        <p:nvSpPr>
          <p:cNvPr id="100" name="Google Shape;100;p16"/>
          <p:cNvSpPr txBox="1"/>
          <p:nvPr>
            <p:ph idx="1" type="body"/>
          </p:nvPr>
        </p:nvSpPr>
        <p:spPr>
          <a:xfrm>
            <a:off x="272058" y="260272"/>
            <a:ext cx="8599885" cy="45140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3000"/>
              <a:buNone/>
              <a:defRPr b="1" sz="3000">
                <a:latin typeface="Arial"/>
                <a:ea typeface="Arial"/>
                <a:cs typeface="Arial"/>
                <a:sym typeface="Arial"/>
              </a:defRPr>
            </a:lvl1pPr>
            <a:lvl2pPr indent="-228600" lvl="1" marL="914400" algn="l">
              <a:lnSpc>
                <a:spcPct val="90000"/>
              </a:lnSpc>
              <a:spcBef>
                <a:spcPts val="375"/>
              </a:spcBef>
              <a:spcAft>
                <a:spcPts val="0"/>
              </a:spcAft>
              <a:buClr>
                <a:schemeClr val="dk1"/>
              </a:buClr>
              <a:buSzPts val="1800"/>
              <a:buNone/>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16"/>
          <p:cNvSpPr txBox="1"/>
          <p:nvPr>
            <p:ph idx="2" type="body"/>
          </p:nvPr>
        </p:nvSpPr>
        <p:spPr>
          <a:xfrm>
            <a:off x="271463" y="819556"/>
            <a:ext cx="8599885" cy="34147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sz="1800">
                <a:latin typeface="Arial"/>
                <a:ea typeface="Arial"/>
                <a:cs typeface="Arial"/>
                <a:sym typeface="Arial"/>
              </a:defRPr>
            </a:lvl1pPr>
            <a:lvl2pPr indent="-323850" lvl="1" marL="914400" algn="l">
              <a:lnSpc>
                <a:spcPct val="90000"/>
              </a:lnSpc>
              <a:spcBef>
                <a:spcPts val="375"/>
              </a:spcBef>
              <a:spcAft>
                <a:spcPts val="0"/>
              </a:spcAft>
              <a:buClr>
                <a:schemeClr val="dk1"/>
              </a:buClr>
              <a:buSzPts val="1500"/>
              <a:buChar char="•"/>
              <a:defRPr sz="1500">
                <a:latin typeface="Arial"/>
                <a:ea typeface="Arial"/>
                <a:cs typeface="Arial"/>
                <a:sym typeface="Arial"/>
              </a:defRPr>
            </a:lvl2pPr>
            <a:lvl3pPr indent="-314325" lvl="2" marL="1371600" algn="l">
              <a:lnSpc>
                <a:spcPct val="90000"/>
              </a:lnSpc>
              <a:spcBef>
                <a:spcPts val="375"/>
              </a:spcBef>
              <a:spcAft>
                <a:spcPts val="0"/>
              </a:spcAft>
              <a:buClr>
                <a:schemeClr val="dk1"/>
              </a:buClr>
              <a:buSzPts val="1350"/>
              <a:buChar char="•"/>
              <a:defRPr sz="135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and Content">
  <p:cSld name="2. Title and Content">
    <p:spTree>
      <p:nvGrpSpPr>
        <p:cNvPr id="102" name="Shape 102"/>
        <p:cNvGrpSpPr/>
        <p:nvPr/>
      </p:nvGrpSpPr>
      <p:grpSpPr>
        <a:xfrm>
          <a:off x="0" y="0"/>
          <a:ext cx="0" cy="0"/>
          <a:chOff x="0" y="0"/>
          <a:chExt cx="0" cy="0"/>
        </a:xfrm>
      </p:grpSpPr>
      <p:sp>
        <p:nvSpPr>
          <p:cNvPr id="103" name="Google Shape;103;p17"/>
          <p:cNvSpPr txBox="1"/>
          <p:nvPr>
            <p:ph type="title"/>
          </p:nvPr>
        </p:nvSpPr>
        <p:spPr>
          <a:xfrm>
            <a:off x="468313" y="325041"/>
            <a:ext cx="8208962" cy="2769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468313" y="789553"/>
            <a:ext cx="8208962" cy="3585995"/>
          </a:xfrm>
          <a:prstGeom prst="rect">
            <a:avLst/>
          </a:prstGeom>
          <a:noFill/>
          <a:ln>
            <a:noFill/>
          </a:ln>
        </p:spPr>
        <p:txBody>
          <a:bodyPr anchorCtr="0" anchor="t" bIns="45700" lIns="91425" spcFirstLastPara="1" rIns="91425" wrap="square" tIns="45700">
            <a:normAutofit/>
          </a:bodyPr>
          <a:lstStyle>
            <a:lvl1pPr indent="-295275" lvl="0" marL="457200" algn="l">
              <a:lnSpc>
                <a:spcPct val="90000"/>
              </a:lnSpc>
              <a:spcBef>
                <a:spcPts val="750"/>
              </a:spcBef>
              <a:spcAft>
                <a:spcPts val="0"/>
              </a:spcAft>
              <a:buClr>
                <a:schemeClr val="dk1"/>
              </a:buClr>
              <a:buSzPts val="1050"/>
              <a:buChar char="•"/>
              <a:defRPr sz="1050"/>
            </a:lvl1pPr>
            <a:lvl2pPr indent="-295275" lvl="1" marL="914400" algn="l">
              <a:lnSpc>
                <a:spcPct val="90000"/>
              </a:lnSpc>
              <a:spcBef>
                <a:spcPts val="375"/>
              </a:spcBef>
              <a:spcAft>
                <a:spcPts val="0"/>
              </a:spcAft>
              <a:buClr>
                <a:schemeClr val="dk1"/>
              </a:buClr>
              <a:buSzPts val="1050"/>
              <a:buChar char="•"/>
              <a:defRPr sz="1050"/>
            </a:lvl2pPr>
            <a:lvl3pPr indent="-295275" lvl="2" marL="1371600" algn="l">
              <a:lnSpc>
                <a:spcPct val="90000"/>
              </a:lnSpc>
              <a:spcBef>
                <a:spcPts val="375"/>
              </a:spcBef>
              <a:spcAft>
                <a:spcPts val="0"/>
              </a:spcAft>
              <a:buClr>
                <a:schemeClr val="dk1"/>
              </a:buClr>
              <a:buSzPts val="1050"/>
              <a:buChar char="•"/>
              <a:defRPr sz="1050"/>
            </a:lvl3pPr>
            <a:lvl4pPr indent="-295275" lvl="3" marL="1828800" algn="l">
              <a:lnSpc>
                <a:spcPct val="90000"/>
              </a:lnSpc>
              <a:spcBef>
                <a:spcPts val="375"/>
              </a:spcBef>
              <a:spcAft>
                <a:spcPts val="0"/>
              </a:spcAft>
              <a:buClr>
                <a:schemeClr val="dk1"/>
              </a:buClr>
              <a:buSzPts val="1050"/>
              <a:buChar char="•"/>
              <a:defRPr sz="1050"/>
            </a:lvl4pPr>
            <a:lvl5pPr indent="-295275" lvl="4" marL="2286000" algn="l">
              <a:lnSpc>
                <a:spcPct val="90000"/>
              </a:lnSpc>
              <a:spcBef>
                <a:spcPts val="375"/>
              </a:spcBef>
              <a:spcAft>
                <a:spcPts val="0"/>
              </a:spcAft>
              <a:buClr>
                <a:schemeClr val="dk1"/>
              </a:buClr>
              <a:buSzPts val="1050"/>
              <a:buChar char="•"/>
              <a:defRPr sz="10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sp>
        <p:nvSpPr>
          <p:cNvPr id="106" name="Google Shape;106;p18"/>
          <p:cNvSpPr/>
          <p:nvPr/>
        </p:nvSpPr>
        <p:spPr>
          <a:xfrm>
            <a:off x="1" y="1"/>
            <a:ext cx="4157663" cy="5143500"/>
          </a:xfrm>
          <a:prstGeom prst="rect">
            <a:avLst/>
          </a:prstGeom>
          <a:solidFill>
            <a:srgbClr val="FFD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107" name="Google Shape;107;p18"/>
          <p:cNvPicPr preferRelativeResize="0"/>
          <p:nvPr/>
        </p:nvPicPr>
        <p:blipFill rotWithShape="1">
          <a:blip r:embed="rId2">
            <a:alphaModFix/>
          </a:blip>
          <a:srcRect b="0" l="0" r="0" t="0"/>
          <a:stretch/>
        </p:blipFill>
        <p:spPr>
          <a:xfrm rot="2999759">
            <a:off x="969051" y="-459458"/>
            <a:ext cx="3851281" cy="5251748"/>
          </a:xfrm>
          <a:prstGeom prst="rect">
            <a:avLst/>
          </a:prstGeom>
          <a:noFill/>
          <a:ln>
            <a:noFill/>
          </a:ln>
        </p:spPr>
      </p:pic>
      <p:sp>
        <p:nvSpPr>
          <p:cNvPr id="108" name="Google Shape;108;p18"/>
          <p:cNvSpPr txBox="1"/>
          <p:nvPr>
            <p:ph type="title"/>
          </p:nvPr>
        </p:nvSpPr>
        <p:spPr>
          <a:xfrm>
            <a:off x="307801" y="259200"/>
            <a:ext cx="3609173" cy="371712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8"/>
          <p:cNvSpPr txBox="1"/>
          <p:nvPr>
            <p:ph idx="1" type="body"/>
          </p:nvPr>
        </p:nvSpPr>
        <p:spPr>
          <a:xfrm>
            <a:off x="4198500" y="3758400"/>
            <a:ext cx="3547800" cy="278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18"/>
          <p:cNvSpPr/>
          <p:nvPr>
            <p:ph idx="2" type="pic"/>
          </p:nvPr>
        </p:nvSpPr>
        <p:spPr>
          <a:xfrm>
            <a:off x="4157663" y="-1"/>
            <a:ext cx="4997700" cy="3758400"/>
          </a:xfrm>
          <a:prstGeom prst="rect">
            <a:avLst/>
          </a:prstGeom>
          <a:noFill/>
          <a:ln>
            <a:noFill/>
          </a:ln>
        </p:spPr>
      </p:sp>
      <p:pic>
        <p:nvPicPr>
          <p:cNvPr descr="UNSW Sydney Logo" id="111" name="Google Shape;111;p18"/>
          <p:cNvPicPr preferRelativeResize="0"/>
          <p:nvPr/>
        </p:nvPicPr>
        <p:blipFill rotWithShape="1">
          <a:blip r:embed="rId3">
            <a:alphaModFix/>
          </a:blip>
          <a:srcRect b="0" l="0" r="0" t="0"/>
          <a:stretch/>
        </p:blipFill>
        <p:spPr>
          <a:xfrm>
            <a:off x="309053" y="3990439"/>
            <a:ext cx="891000" cy="93018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copy" showMasterSp="0" type="tx">
  <p:cSld name="TITLE_AND_BODY">
    <p:spTree>
      <p:nvGrpSpPr>
        <p:cNvPr id="112" name="Shape 112"/>
        <p:cNvGrpSpPr/>
        <p:nvPr/>
      </p:nvGrpSpPr>
      <p:grpSpPr>
        <a:xfrm>
          <a:off x="0" y="0"/>
          <a:ext cx="0" cy="0"/>
          <a:chOff x="0" y="0"/>
          <a:chExt cx="0" cy="0"/>
        </a:xfrm>
      </p:grpSpPr>
      <p:sp>
        <p:nvSpPr>
          <p:cNvPr id="113" name="Google Shape;113;p19"/>
          <p:cNvSpPr txBox="1"/>
          <p:nvPr>
            <p:ph idx="12" type="sldNum"/>
          </p:nvPr>
        </p:nvSpPr>
        <p:spPr>
          <a:xfrm>
            <a:off x="4419600" y="4629150"/>
            <a:ext cx="2133600" cy="276226"/>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000000"/>
                </a:solidFill>
              </a:defRPr>
            </a:lvl1pPr>
            <a:lvl2pPr indent="0" lvl="1" marL="0" algn="r">
              <a:lnSpc>
                <a:spcPct val="100000"/>
              </a:lnSpc>
              <a:spcBef>
                <a:spcPts val="0"/>
              </a:spcBef>
              <a:spcAft>
                <a:spcPts val="0"/>
              </a:spcAft>
              <a:buNone/>
              <a:defRPr>
                <a:solidFill>
                  <a:srgbClr val="000000"/>
                </a:solidFill>
              </a:defRPr>
            </a:lvl2pPr>
            <a:lvl3pPr indent="0" lvl="2" marL="0" algn="r">
              <a:lnSpc>
                <a:spcPct val="100000"/>
              </a:lnSpc>
              <a:spcBef>
                <a:spcPts val="0"/>
              </a:spcBef>
              <a:spcAft>
                <a:spcPts val="0"/>
              </a:spcAft>
              <a:buNone/>
              <a:defRPr>
                <a:solidFill>
                  <a:srgbClr val="000000"/>
                </a:solidFill>
              </a:defRPr>
            </a:lvl3pPr>
            <a:lvl4pPr indent="0" lvl="3" marL="0" algn="r">
              <a:lnSpc>
                <a:spcPct val="100000"/>
              </a:lnSpc>
              <a:spcBef>
                <a:spcPts val="0"/>
              </a:spcBef>
              <a:spcAft>
                <a:spcPts val="0"/>
              </a:spcAft>
              <a:buNone/>
              <a:defRPr>
                <a:solidFill>
                  <a:srgbClr val="000000"/>
                </a:solidFill>
              </a:defRPr>
            </a:lvl4pPr>
            <a:lvl5pPr indent="0" lvl="4" marL="0" algn="r">
              <a:lnSpc>
                <a:spcPct val="100000"/>
              </a:lnSpc>
              <a:spcBef>
                <a:spcPts val="0"/>
              </a:spcBef>
              <a:spcAft>
                <a:spcPts val="0"/>
              </a:spcAft>
              <a:buNone/>
              <a:defRPr>
                <a:solidFill>
                  <a:srgbClr val="000000"/>
                </a:solidFill>
              </a:defRPr>
            </a:lvl5pPr>
            <a:lvl6pPr indent="0" lvl="5" marL="0" algn="r">
              <a:lnSpc>
                <a:spcPct val="100000"/>
              </a:lnSpc>
              <a:spcBef>
                <a:spcPts val="0"/>
              </a:spcBef>
              <a:spcAft>
                <a:spcPts val="0"/>
              </a:spcAft>
              <a:buNone/>
              <a:defRPr>
                <a:solidFill>
                  <a:srgbClr val="000000"/>
                </a:solidFill>
              </a:defRPr>
            </a:lvl6pPr>
            <a:lvl7pPr indent="0" lvl="6" marL="0" algn="r">
              <a:lnSpc>
                <a:spcPct val="100000"/>
              </a:lnSpc>
              <a:spcBef>
                <a:spcPts val="0"/>
              </a:spcBef>
              <a:spcAft>
                <a:spcPts val="0"/>
              </a:spcAft>
              <a:buNone/>
              <a:defRPr>
                <a:solidFill>
                  <a:srgbClr val="000000"/>
                </a:solidFill>
              </a:defRPr>
            </a:lvl7pPr>
            <a:lvl8pPr indent="0" lvl="7" marL="0" algn="r">
              <a:lnSpc>
                <a:spcPct val="100000"/>
              </a:lnSpc>
              <a:spcBef>
                <a:spcPts val="0"/>
              </a:spcBef>
              <a:spcAft>
                <a:spcPts val="0"/>
              </a:spcAft>
              <a:buNone/>
              <a:defRPr>
                <a:solidFill>
                  <a:srgbClr val="000000"/>
                </a:solidFill>
              </a:defRPr>
            </a:lvl8pPr>
            <a:lvl9pPr indent="0" lvl="8" marL="0" algn="r">
              <a:lnSpc>
                <a:spcPct val="100000"/>
              </a:lnSpc>
              <a:spcBef>
                <a:spcPts val="0"/>
              </a:spcBef>
              <a:spcAft>
                <a:spcPts val="0"/>
              </a:spcAft>
              <a:buNone/>
              <a:defRPr>
                <a:solidFill>
                  <a:srgbClr val="000000"/>
                </a:solidFill>
              </a:defRPr>
            </a:lvl9pPr>
          </a:lstStyle>
          <a:p>
            <a:pPr indent="0" lvl="0" marL="0" rtl="0" algn="r">
              <a:spcBef>
                <a:spcPts val="0"/>
              </a:spcBef>
              <a:spcAft>
                <a:spcPts val="0"/>
              </a:spcAft>
              <a:buNone/>
            </a:pPr>
            <a:fld id="{00000000-1234-1234-1234-123412341234}" type="slidenum">
              <a:rPr lang="zh-CN"/>
              <a:t>‹#›</a:t>
            </a:fld>
            <a:endParaRPr b="0" i="0" sz="900" u="none" cap="none" strike="noStrike">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1" name="Google Shape;12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3"/>
          <p:cNvSpPr/>
          <p:nvPr/>
        </p:nvSpPr>
        <p:spPr>
          <a:xfrm rot="5400000">
            <a:off x="4279719" y="279219"/>
            <a:ext cx="584564" cy="9144000"/>
          </a:xfrm>
          <a:prstGeom prst="rect">
            <a:avLst/>
          </a:prstGeom>
          <a:solidFill>
            <a:srgbClr val="FFD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3" u="none" cap="none" strike="noStrike">
              <a:solidFill>
                <a:schemeClr val="lt1"/>
              </a:solidFill>
              <a:latin typeface="Arial"/>
              <a:ea typeface="Arial"/>
              <a:cs typeface="Arial"/>
              <a:sym typeface="Arial"/>
            </a:endParaRPr>
          </a:p>
        </p:txBody>
      </p:sp>
      <p:pic>
        <p:nvPicPr>
          <p:cNvPr descr="A picture containing food&#10;&#10;Description automatically generated" id="17" name="Google Shape;17;p3"/>
          <p:cNvPicPr preferRelativeResize="0"/>
          <p:nvPr/>
        </p:nvPicPr>
        <p:blipFill rotWithShape="1">
          <a:blip r:embed="rId2">
            <a:alphaModFix/>
          </a:blip>
          <a:srcRect b="0" l="0" r="0" t="0"/>
          <a:stretch/>
        </p:blipFill>
        <p:spPr>
          <a:xfrm>
            <a:off x="8630887" y="4604660"/>
            <a:ext cx="448703" cy="525780"/>
          </a:xfrm>
          <a:prstGeom prst="rect">
            <a:avLst/>
          </a:prstGeom>
          <a:noFill/>
          <a:ln>
            <a:noFill/>
          </a:ln>
        </p:spPr>
      </p:pic>
      <p:sp>
        <p:nvSpPr>
          <p:cNvPr id="18" name="Google Shape;18;p3"/>
          <p:cNvSpPr txBox="1"/>
          <p:nvPr>
            <p:ph type="title"/>
          </p:nvPr>
        </p:nvSpPr>
        <p:spPr>
          <a:xfrm>
            <a:off x="628650" y="273845"/>
            <a:ext cx="7886700" cy="43431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100"/>
              <a:buFont typeface="Arial"/>
              <a:buNone/>
              <a:defRPr sz="21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628650" y="1369219"/>
            <a:ext cx="7886700" cy="30661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sz="1800">
                <a:latin typeface="Arial"/>
                <a:ea typeface="Arial"/>
                <a:cs typeface="Arial"/>
                <a:sym typeface="Arial"/>
              </a:defRPr>
            </a:lvl1pPr>
            <a:lvl2pPr indent="-323850" lvl="1" marL="914400" algn="l">
              <a:lnSpc>
                <a:spcPct val="90000"/>
              </a:lnSpc>
              <a:spcBef>
                <a:spcPts val="375"/>
              </a:spcBef>
              <a:spcAft>
                <a:spcPts val="0"/>
              </a:spcAft>
              <a:buClr>
                <a:schemeClr val="dk1"/>
              </a:buClr>
              <a:buSzPts val="1500"/>
              <a:buChar char="•"/>
              <a:defRPr sz="1500">
                <a:latin typeface="Arial"/>
                <a:ea typeface="Arial"/>
                <a:cs typeface="Arial"/>
                <a:sym typeface="Arial"/>
              </a:defRPr>
            </a:lvl2pPr>
            <a:lvl3pPr indent="-314325" lvl="2" marL="1371600" algn="l">
              <a:lnSpc>
                <a:spcPct val="90000"/>
              </a:lnSpc>
              <a:spcBef>
                <a:spcPts val="375"/>
              </a:spcBef>
              <a:spcAft>
                <a:spcPts val="0"/>
              </a:spcAft>
              <a:buClr>
                <a:schemeClr val="dk1"/>
              </a:buClr>
              <a:buSzPts val="1350"/>
              <a:buChar char="•"/>
              <a:defRPr sz="1350">
                <a:latin typeface="Arial"/>
                <a:ea typeface="Arial"/>
                <a:cs typeface="Arial"/>
                <a:sym typeface="Arial"/>
              </a:defRPr>
            </a:lvl3pPr>
            <a:lvl4pPr indent="-314325" lvl="3" marL="1828800" algn="l">
              <a:lnSpc>
                <a:spcPct val="90000"/>
              </a:lnSpc>
              <a:spcBef>
                <a:spcPts val="375"/>
              </a:spcBef>
              <a:spcAft>
                <a:spcPts val="0"/>
              </a:spcAft>
              <a:buClr>
                <a:schemeClr val="dk1"/>
              </a:buClr>
              <a:buSzPts val="1350"/>
              <a:buChar char="•"/>
              <a:defRPr>
                <a:latin typeface="Arial"/>
                <a:ea typeface="Arial"/>
                <a:cs typeface="Arial"/>
                <a:sym typeface="Arial"/>
              </a:defRPr>
            </a:lvl4pPr>
            <a:lvl5pPr indent="-314325" lvl="4" marL="2286000" algn="l">
              <a:lnSpc>
                <a:spcPct val="90000"/>
              </a:lnSpc>
              <a:spcBef>
                <a:spcPts val="375"/>
              </a:spcBef>
              <a:spcAft>
                <a:spcPts val="0"/>
              </a:spcAft>
              <a:buClr>
                <a:schemeClr val="dk1"/>
              </a:buClr>
              <a:buSzPts val="1350"/>
              <a:buChar char="•"/>
              <a:defRPr>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3"/>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4" name="Google Shape;12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copy" showMasterSp="0">
  <p:cSld name="Two Content copy">
    <p:spTree>
      <p:nvGrpSpPr>
        <p:cNvPr id="125" name="Shape 125"/>
        <p:cNvGrpSpPr/>
        <p:nvPr/>
      </p:nvGrpSpPr>
      <p:grpSpPr>
        <a:xfrm>
          <a:off x="0" y="0"/>
          <a:ext cx="0" cy="0"/>
          <a:chOff x="0" y="0"/>
          <a:chExt cx="0" cy="0"/>
        </a:xfrm>
      </p:grpSpPr>
      <p:sp>
        <p:nvSpPr>
          <p:cNvPr id="126" name="Google Shape;126;p23"/>
          <p:cNvSpPr txBox="1"/>
          <p:nvPr>
            <p:ph idx="12" type="sldNum"/>
          </p:nvPr>
        </p:nvSpPr>
        <p:spPr>
          <a:xfrm>
            <a:off x="0" y="0"/>
            <a:ext cx="811033" cy="51435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r>
              <a:rPr lang="zh-CN"/>
              <a:t>x</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9" name="Google Shape;1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3" name="Google Shape;133;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4" name="Google Shape;1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 name="Google Shape;14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1" name="Google Shape;1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 name="Shape 142"/>
        <p:cNvGrpSpPr/>
        <p:nvPr/>
      </p:nvGrpSpPr>
      <p:grpSpPr>
        <a:xfrm>
          <a:off x="0" y="0"/>
          <a:ext cx="0" cy="0"/>
          <a:chOff x="0" y="0"/>
          <a:chExt cx="0" cy="0"/>
        </a:xfrm>
      </p:grpSpPr>
      <p:sp>
        <p:nvSpPr>
          <p:cNvPr id="143" name="Google Shape;14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5" name="Google Shape;145;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6" name="Google Shape;146;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7" name="Google Shape;1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50" name="Google Shape;15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1" name="Shape 151"/>
        <p:cNvGrpSpPr/>
        <p:nvPr/>
      </p:nvGrpSpPr>
      <p:grpSpPr>
        <a:xfrm>
          <a:off x="0" y="0"/>
          <a:ext cx="0" cy="0"/>
          <a:chOff x="0" y="0"/>
          <a:chExt cx="0" cy="0"/>
        </a:xfrm>
      </p:grpSpPr>
      <p:sp>
        <p:nvSpPr>
          <p:cNvPr id="152" name="Google Shape;152;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3" name="Google Shape;153;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54" name="Google Shape;1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 name="Shape 155"/>
        <p:cNvGrpSpPr/>
        <p:nvPr/>
      </p:nvGrpSpPr>
      <p:grpSpPr>
        <a:xfrm>
          <a:off x="0" y="0"/>
          <a:ext cx="0" cy="0"/>
          <a:chOff x="0" y="0"/>
          <a:chExt cx="0" cy="0"/>
        </a:xfrm>
      </p:grpSpPr>
      <p:sp>
        <p:nvSpPr>
          <p:cNvPr id="156" name="Google Shape;15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3" name="Shape 23"/>
        <p:cNvGrpSpPr/>
        <p:nvPr/>
      </p:nvGrpSpPr>
      <p:grpSpPr>
        <a:xfrm>
          <a:off x="0" y="0"/>
          <a:ext cx="0" cy="0"/>
          <a:chOff x="0" y="0"/>
          <a:chExt cx="0" cy="0"/>
        </a:xfrm>
      </p:grpSpPr>
      <p:sp>
        <p:nvSpPr>
          <p:cNvPr id="24" name="Google Shape;24;p4"/>
          <p:cNvSpPr/>
          <p:nvPr/>
        </p:nvSpPr>
        <p:spPr>
          <a:xfrm rot="5400000">
            <a:off x="6265272" y="2264774"/>
            <a:ext cx="5143502" cy="613955"/>
          </a:xfrm>
          <a:prstGeom prst="rect">
            <a:avLst/>
          </a:prstGeom>
          <a:solidFill>
            <a:srgbClr val="FFD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3" u="none" cap="none" strike="noStrike">
              <a:solidFill>
                <a:schemeClr val="lt1"/>
              </a:solidFill>
              <a:latin typeface="Arial"/>
              <a:ea typeface="Arial"/>
              <a:cs typeface="Arial"/>
              <a:sym typeface="Arial"/>
            </a:endParaRPr>
          </a:p>
        </p:txBody>
      </p:sp>
      <p:pic>
        <p:nvPicPr>
          <p:cNvPr descr="A picture containing food&#10;&#10;Description automatically generated" id="25" name="Google Shape;25;p4"/>
          <p:cNvPicPr preferRelativeResize="0"/>
          <p:nvPr/>
        </p:nvPicPr>
        <p:blipFill rotWithShape="1">
          <a:blip r:embed="rId2">
            <a:alphaModFix/>
          </a:blip>
          <a:srcRect b="0" l="0" r="0" t="0"/>
          <a:stretch/>
        </p:blipFill>
        <p:spPr>
          <a:xfrm>
            <a:off x="8630887" y="4604660"/>
            <a:ext cx="448703" cy="525780"/>
          </a:xfrm>
          <a:prstGeom prst="rect">
            <a:avLst/>
          </a:prstGeom>
          <a:noFill/>
          <a:ln>
            <a:noFill/>
          </a:ln>
        </p:spPr>
      </p:pic>
      <p:sp>
        <p:nvSpPr>
          <p:cNvPr id="26" name="Google Shape;26;p4"/>
          <p:cNvSpPr txBox="1"/>
          <p:nvPr>
            <p:ph type="title"/>
          </p:nvPr>
        </p:nvSpPr>
        <p:spPr>
          <a:xfrm>
            <a:off x="628651" y="273845"/>
            <a:ext cx="7720220" cy="45077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100"/>
              <a:buFont typeface="Arial"/>
              <a:buNone/>
              <a:defRPr sz="21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628651" y="1369219"/>
            <a:ext cx="7720220" cy="3263504"/>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Char char="•"/>
              <a:defRPr>
                <a:latin typeface="Arial"/>
                <a:ea typeface="Arial"/>
                <a:cs typeface="Arial"/>
                <a:sym typeface="Arial"/>
              </a:defRPr>
            </a:lvl1pPr>
            <a:lvl2pPr indent="-342900" lvl="1" marL="914400" algn="l">
              <a:lnSpc>
                <a:spcPct val="90000"/>
              </a:lnSpc>
              <a:spcBef>
                <a:spcPts val="375"/>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375"/>
              </a:spcBef>
              <a:spcAft>
                <a:spcPts val="0"/>
              </a:spcAft>
              <a:buClr>
                <a:schemeClr val="dk1"/>
              </a:buClr>
              <a:buSzPts val="1500"/>
              <a:buChar char="•"/>
              <a:defRPr>
                <a:latin typeface="Arial"/>
                <a:ea typeface="Arial"/>
                <a:cs typeface="Arial"/>
                <a:sym typeface="Arial"/>
              </a:defRPr>
            </a:lvl3pPr>
            <a:lvl4pPr indent="-314325" lvl="3" marL="1828800" algn="l">
              <a:lnSpc>
                <a:spcPct val="90000"/>
              </a:lnSpc>
              <a:spcBef>
                <a:spcPts val="375"/>
              </a:spcBef>
              <a:spcAft>
                <a:spcPts val="0"/>
              </a:spcAft>
              <a:buClr>
                <a:schemeClr val="dk1"/>
              </a:buClr>
              <a:buSzPts val="1350"/>
              <a:buChar char="•"/>
              <a:defRPr>
                <a:latin typeface="Arial"/>
                <a:ea typeface="Arial"/>
                <a:cs typeface="Arial"/>
                <a:sym typeface="Arial"/>
              </a:defRPr>
            </a:lvl4pPr>
            <a:lvl5pPr indent="-314325" lvl="4" marL="2286000" algn="l">
              <a:lnSpc>
                <a:spcPct val="90000"/>
              </a:lnSpc>
              <a:spcBef>
                <a:spcPts val="375"/>
              </a:spcBef>
              <a:spcAft>
                <a:spcPts val="0"/>
              </a:spcAft>
              <a:buClr>
                <a:schemeClr val="dk1"/>
              </a:buClr>
              <a:buSzPts val="1350"/>
              <a:buChar char="•"/>
              <a:defRPr>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4"/>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4" name="Google Shape;34;p5"/>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6"/>
          <p:cNvSpPr txBox="1"/>
          <p:nvPr>
            <p:ph type="title"/>
          </p:nvPr>
        </p:nvSpPr>
        <p:spPr>
          <a:xfrm>
            <a:off x="628650" y="273844"/>
            <a:ext cx="7886700" cy="5478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6"/>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7"/>
          <p:cNvSpPr txBox="1"/>
          <p:nvPr>
            <p:ph type="title"/>
          </p:nvPr>
        </p:nvSpPr>
        <p:spPr>
          <a:xfrm>
            <a:off x="623888" y="1282305"/>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623888" y="3442099"/>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6" name="Google Shape;46;p7"/>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pic>
        <p:nvPicPr>
          <p:cNvPr id="49" name="Google Shape;49;p7"/>
          <p:cNvPicPr preferRelativeResize="0"/>
          <p:nvPr/>
        </p:nvPicPr>
        <p:blipFill rotWithShape="1">
          <a:blip r:embed="rId2">
            <a:alphaModFix/>
          </a:blip>
          <a:srcRect b="0" l="0" r="0" t="0"/>
          <a:stretch/>
        </p:blipFill>
        <p:spPr>
          <a:xfrm>
            <a:off x="-49188" y="0"/>
            <a:ext cx="11845668" cy="65456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8"/>
          <p:cNvSpPr txBox="1"/>
          <p:nvPr>
            <p:ph type="title"/>
          </p:nvPr>
        </p:nvSpPr>
        <p:spPr>
          <a:xfrm>
            <a:off x="628650" y="273844"/>
            <a:ext cx="7886700" cy="5478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8"/>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0" name="Google Shape;60;p9"/>
          <p:cNvSpPr txBox="1"/>
          <p:nvPr>
            <p:ph idx="2" type="body"/>
          </p:nvPr>
        </p:nvSpPr>
        <p:spPr>
          <a:xfrm>
            <a:off x="629842" y="1878807"/>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9"/>
          <p:cNvSpPr txBox="1"/>
          <p:nvPr>
            <p:ph idx="3" type="body"/>
          </p:nvPr>
        </p:nvSpPr>
        <p:spPr>
          <a:xfrm>
            <a:off x="4629151"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2" name="Google Shape;62;p9"/>
          <p:cNvSpPr txBox="1"/>
          <p:nvPr>
            <p:ph idx="4" type="body"/>
          </p:nvPr>
        </p:nvSpPr>
        <p:spPr>
          <a:xfrm>
            <a:off x="4629151" y="1878807"/>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9"/>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0"/>
          <p:cNvSpPr txBox="1"/>
          <p:nvPr>
            <p:ph type="title"/>
          </p:nvPr>
        </p:nvSpPr>
        <p:spPr>
          <a:xfrm>
            <a:off x="628650" y="273844"/>
            <a:ext cx="7886700" cy="5478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54782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4"/>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4"/>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4"/>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6" name="Google Shape;116;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7" name="Google Shape;11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2"/>
          <p:cNvPicPr preferRelativeResize="0"/>
          <p:nvPr/>
        </p:nvPicPr>
        <p:blipFill rotWithShape="1">
          <a:blip r:embed="rId3">
            <a:alphaModFix/>
          </a:blip>
          <a:srcRect b="0" l="0" r="0" t="0"/>
          <a:stretch/>
        </p:blipFill>
        <p:spPr>
          <a:xfrm rot="542915">
            <a:off x="5348761" y="-649766"/>
            <a:ext cx="7317634" cy="7905182"/>
          </a:xfrm>
          <a:prstGeom prst="rect">
            <a:avLst/>
          </a:prstGeom>
          <a:noFill/>
          <a:ln>
            <a:noFill/>
          </a:ln>
        </p:spPr>
      </p:pic>
      <p:pic>
        <p:nvPicPr>
          <p:cNvPr id="162" name="Google Shape;162;p32"/>
          <p:cNvPicPr preferRelativeResize="0"/>
          <p:nvPr/>
        </p:nvPicPr>
        <p:blipFill rotWithShape="1">
          <a:blip r:embed="rId4">
            <a:alphaModFix amt="85000"/>
          </a:blip>
          <a:srcRect b="0" l="0" r="0" t="0"/>
          <a:stretch/>
        </p:blipFill>
        <p:spPr>
          <a:xfrm rot="5927854">
            <a:off x="2840653" y="1817275"/>
            <a:ext cx="3436088" cy="4266476"/>
          </a:xfrm>
          <a:prstGeom prst="rect">
            <a:avLst/>
          </a:prstGeom>
          <a:noFill/>
          <a:ln>
            <a:noFill/>
          </a:ln>
        </p:spPr>
      </p:pic>
      <p:pic>
        <p:nvPicPr>
          <p:cNvPr id="163" name="Google Shape;163;p32"/>
          <p:cNvPicPr preferRelativeResize="0"/>
          <p:nvPr/>
        </p:nvPicPr>
        <p:blipFill rotWithShape="1">
          <a:blip r:embed="rId5">
            <a:alphaModFix/>
          </a:blip>
          <a:srcRect b="0" l="0" r="0" t="0"/>
          <a:stretch/>
        </p:blipFill>
        <p:spPr>
          <a:xfrm>
            <a:off x="-214027" y="-201157"/>
            <a:ext cx="2328874" cy="2243522"/>
          </a:xfrm>
          <a:prstGeom prst="rect">
            <a:avLst/>
          </a:prstGeom>
          <a:noFill/>
          <a:ln>
            <a:noFill/>
          </a:ln>
        </p:spPr>
      </p:pic>
      <p:pic>
        <p:nvPicPr>
          <p:cNvPr descr="A building with trees in the background&#10;&#10;Description automatically generated" id="164" name="Google Shape;164;p32"/>
          <p:cNvPicPr preferRelativeResize="0"/>
          <p:nvPr/>
        </p:nvPicPr>
        <p:blipFill rotWithShape="1">
          <a:blip r:embed="rId6">
            <a:alphaModFix/>
          </a:blip>
          <a:srcRect b="0" l="0" r="0" t="0"/>
          <a:stretch/>
        </p:blipFill>
        <p:spPr>
          <a:xfrm>
            <a:off x="2414307" y="115258"/>
            <a:ext cx="5704103" cy="4823686"/>
          </a:xfrm>
          <a:prstGeom prst="rect">
            <a:avLst/>
          </a:prstGeom>
          <a:noFill/>
          <a:ln>
            <a:noFill/>
          </a:ln>
        </p:spPr>
      </p:pic>
      <p:sp>
        <p:nvSpPr>
          <p:cNvPr id="165" name="Google Shape;165;p32"/>
          <p:cNvSpPr txBox="1"/>
          <p:nvPr/>
        </p:nvSpPr>
        <p:spPr>
          <a:xfrm>
            <a:off x="42526" y="539725"/>
            <a:ext cx="2226900" cy="762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zh-CN" sz="4500" u="none" cap="none" strike="noStrike">
                <a:solidFill>
                  <a:srgbClr val="000000"/>
                </a:solidFill>
                <a:latin typeface="Arial"/>
                <a:ea typeface="Arial"/>
                <a:cs typeface="Arial"/>
                <a:sym typeface="Arial"/>
              </a:rPr>
              <a:t>SQUAD</a:t>
            </a:r>
            <a:endParaRPr b="0" i="0" sz="4500" u="none" cap="none" strike="noStrike">
              <a:solidFill>
                <a:srgbClr val="000000"/>
              </a:solidFill>
              <a:latin typeface="Arial"/>
              <a:ea typeface="Arial"/>
              <a:cs typeface="Arial"/>
              <a:sym typeface="Arial"/>
            </a:endParaRPr>
          </a:p>
        </p:txBody>
      </p:sp>
      <p:sp>
        <p:nvSpPr>
          <p:cNvPr id="166" name="Google Shape;166;p32"/>
          <p:cNvSpPr/>
          <p:nvPr/>
        </p:nvSpPr>
        <p:spPr>
          <a:xfrm>
            <a:off x="645430" y="1278872"/>
            <a:ext cx="589699" cy="4520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descr="A logo on a black background&#10;&#10;Description automatically generated" id="167" name="Google Shape;167;p32"/>
          <p:cNvPicPr preferRelativeResize="0"/>
          <p:nvPr/>
        </p:nvPicPr>
        <p:blipFill rotWithShape="1">
          <a:blip r:embed="rId7">
            <a:alphaModFix/>
          </a:blip>
          <a:srcRect b="0" l="0" r="0" t="0"/>
          <a:stretch/>
        </p:blipFill>
        <p:spPr>
          <a:xfrm>
            <a:off x="8169739" y="4204344"/>
            <a:ext cx="626978" cy="654532"/>
          </a:xfrm>
          <a:prstGeom prst="rect">
            <a:avLst/>
          </a:prstGeom>
          <a:noFill/>
          <a:ln>
            <a:noFill/>
          </a:ln>
        </p:spPr>
      </p:pic>
      <p:sp>
        <p:nvSpPr>
          <p:cNvPr id="168" name="Google Shape;168;p32"/>
          <p:cNvSpPr txBox="1"/>
          <p:nvPr/>
        </p:nvSpPr>
        <p:spPr>
          <a:xfrm>
            <a:off x="-6" y="3769261"/>
            <a:ext cx="22269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z5414347(Yifan Hong) </a:t>
            </a:r>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z5453260(Zeyu Wang</a:t>
            </a:r>
            <a:r>
              <a:rPr b="0" i="0" lang="zh-CN"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z5360071(Zenglin Zhong)</a:t>
            </a:r>
            <a:br>
              <a:rPr b="0" i="0" lang="zh-CN" sz="1400" u="none" cap="none" strike="noStrike">
                <a:solidFill>
                  <a:srgbClr val="000000"/>
                </a:solidFill>
                <a:latin typeface="Arial"/>
                <a:ea typeface="Arial"/>
                <a:cs typeface="Arial"/>
                <a:sym typeface="Arial"/>
              </a:rPr>
            </a:br>
            <a:r>
              <a:rPr b="0" i="0" lang="zh-CN" sz="1400" u="none" cap="none" strike="noStrike">
                <a:solidFill>
                  <a:srgbClr val="000000"/>
                </a:solidFill>
                <a:latin typeface="Arial"/>
                <a:ea typeface="Arial"/>
                <a:cs typeface="Arial"/>
                <a:sym typeface="Arial"/>
              </a:rPr>
              <a:t>z5503242(Frank X</a:t>
            </a:r>
            <a:r>
              <a:rPr b="0" i="0" lang="zh-CN" sz="1400" u="none" cap="none" strike="noStrike">
                <a:solidFill>
                  <a:srgbClr val="000000"/>
                </a:solidFill>
                <a:latin typeface="Arial"/>
                <a:ea typeface="Arial"/>
                <a:cs typeface="Arial"/>
                <a:sym typeface="Arial"/>
              </a:rPr>
              <a:t>IONG</a:t>
            </a:r>
            <a:r>
              <a:rPr b="0" i="0" lang="zh-C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zh-CN"/>
              <a:t>z5275904(Daniel Deng)</a:t>
            </a:r>
            <a:endParaRPr/>
          </a:p>
        </p:txBody>
      </p:sp>
      <p:sp>
        <p:nvSpPr>
          <p:cNvPr id="169" name="Google Shape;169;p32"/>
          <p:cNvSpPr txBox="1"/>
          <p:nvPr/>
        </p:nvSpPr>
        <p:spPr>
          <a:xfrm>
            <a:off x="42514" y="2268383"/>
            <a:ext cx="251365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2800" u="none" cap="none" strike="noStrike">
                <a:solidFill>
                  <a:schemeClr val="dk1"/>
                </a:solidFill>
                <a:latin typeface="Arial"/>
                <a:ea typeface="Arial"/>
                <a:cs typeface="Arial"/>
                <a:sym typeface="Arial"/>
              </a:rPr>
              <a:t>COMP6452 Project Task2</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3"/>
          <p:cNvPicPr preferRelativeResize="0"/>
          <p:nvPr/>
        </p:nvPicPr>
        <p:blipFill rotWithShape="1">
          <a:blip r:embed="rId3">
            <a:alphaModFix/>
          </a:blip>
          <a:srcRect b="0" l="0" r="0" t="0"/>
          <a:stretch/>
        </p:blipFill>
        <p:spPr>
          <a:xfrm>
            <a:off x="4437344" y="-1507351"/>
            <a:ext cx="3441699" cy="4063999"/>
          </a:xfrm>
          <a:prstGeom prst="rect">
            <a:avLst/>
          </a:prstGeom>
          <a:noFill/>
          <a:ln>
            <a:noFill/>
          </a:ln>
        </p:spPr>
      </p:pic>
      <p:pic>
        <p:nvPicPr>
          <p:cNvPr id="175" name="Google Shape;175;p33"/>
          <p:cNvPicPr preferRelativeResize="0"/>
          <p:nvPr/>
        </p:nvPicPr>
        <p:blipFill rotWithShape="1">
          <a:blip r:embed="rId4">
            <a:alphaModFix/>
          </a:blip>
          <a:srcRect b="12577" l="121" r="85207" t="57786"/>
          <a:stretch/>
        </p:blipFill>
        <p:spPr>
          <a:xfrm rot="-4314263">
            <a:off x="976054" y="-464314"/>
            <a:ext cx="1676519" cy="3658600"/>
          </a:xfrm>
          <a:prstGeom prst="rect">
            <a:avLst/>
          </a:prstGeom>
          <a:noFill/>
          <a:ln>
            <a:noFill/>
          </a:ln>
        </p:spPr>
      </p:pic>
      <p:sp>
        <p:nvSpPr>
          <p:cNvPr id="176" name="Google Shape;176;p33"/>
          <p:cNvSpPr txBox="1"/>
          <p:nvPr>
            <p:ph type="title"/>
          </p:nvPr>
        </p:nvSpPr>
        <p:spPr>
          <a:xfrm>
            <a:off x="563755" y="363950"/>
            <a:ext cx="3628200" cy="6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1200"/>
              </a:spcBef>
              <a:spcAft>
                <a:spcPts val="0"/>
              </a:spcAft>
              <a:buSzPct val="75268"/>
              <a:buNone/>
            </a:pPr>
            <a:r>
              <a:rPr lang="zh-CN" sz="4133"/>
              <a:t>Member Contribution</a:t>
            </a:r>
            <a:endParaRPr/>
          </a:p>
        </p:txBody>
      </p:sp>
      <p:pic>
        <p:nvPicPr>
          <p:cNvPr descr="A logo on a black background&#10;&#10;Description automatically generated" id="177" name="Google Shape;177;p33"/>
          <p:cNvPicPr preferRelativeResize="0"/>
          <p:nvPr/>
        </p:nvPicPr>
        <p:blipFill rotWithShape="1">
          <a:blip r:embed="rId5">
            <a:alphaModFix/>
          </a:blip>
          <a:srcRect b="0" l="0" r="0" t="0"/>
          <a:stretch/>
        </p:blipFill>
        <p:spPr>
          <a:xfrm>
            <a:off x="8169739" y="4204344"/>
            <a:ext cx="626978" cy="654532"/>
          </a:xfrm>
          <a:prstGeom prst="rect">
            <a:avLst/>
          </a:prstGeom>
          <a:noFill/>
          <a:ln>
            <a:noFill/>
          </a:ln>
        </p:spPr>
      </p:pic>
      <p:pic>
        <p:nvPicPr>
          <p:cNvPr id="178" name="Google Shape;178;p33"/>
          <p:cNvPicPr preferRelativeResize="0"/>
          <p:nvPr/>
        </p:nvPicPr>
        <p:blipFill rotWithShape="1">
          <a:blip r:embed="rId6">
            <a:alphaModFix amt="85000"/>
          </a:blip>
          <a:srcRect b="0" l="0" r="0" t="0"/>
          <a:stretch/>
        </p:blipFill>
        <p:spPr>
          <a:xfrm rot="5927854">
            <a:off x="6406553" y="-1504637"/>
            <a:ext cx="4467392" cy="5547010"/>
          </a:xfrm>
          <a:prstGeom prst="rect">
            <a:avLst/>
          </a:prstGeom>
          <a:noFill/>
          <a:ln>
            <a:noFill/>
          </a:ln>
        </p:spPr>
      </p:pic>
      <p:sp>
        <p:nvSpPr>
          <p:cNvPr id="179" name="Google Shape;179;p33"/>
          <p:cNvSpPr txBox="1"/>
          <p:nvPr/>
        </p:nvSpPr>
        <p:spPr>
          <a:xfrm>
            <a:off x="399400" y="2571750"/>
            <a:ext cx="7660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dk1"/>
                </a:solidFill>
              </a:rPr>
              <a:t>Frank Xiong(z5503242): Blockchain architecture and framwork part</a:t>
            </a:r>
            <a:endParaRPr sz="1800">
              <a:solidFill>
                <a:schemeClr val="dk1"/>
              </a:solidFill>
            </a:endParaRPr>
          </a:p>
          <a:p>
            <a:pPr indent="0" lvl="0" marL="0" rtl="0" algn="l">
              <a:spcBef>
                <a:spcPts val="0"/>
              </a:spcBef>
              <a:spcAft>
                <a:spcPts val="0"/>
              </a:spcAft>
              <a:buNone/>
            </a:pPr>
            <a:r>
              <a:rPr lang="zh-CN" sz="1800">
                <a:solidFill>
                  <a:schemeClr val="dk1"/>
                </a:solidFill>
              </a:rPr>
              <a:t>Zenglin Zhong(z5360071):  Chaincode part</a:t>
            </a:r>
            <a:endParaRPr sz="1800">
              <a:solidFill>
                <a:schemeClr val="dk1"/>
              </a:solidFill>
            </a:endParaRPr>
          </a:p>
          <a:p>
            <a:pPr indent="0" lvl="0" marL="0" rtl="0" algn="l">
              <a:spcBef>
                <a:spcPts val="0"/>
              </a:spcBef>
              <a:spcAft>
                <a:spcPts val="0"/>
              </a:spcAft>
              <a:buNone/>
            </a:pPr>
            <a:r>
              <a:rPr lang="zh-CN" sz="1800">
                <a:solidFill>
                  <a:schemeClr val="dk1"/>
                </a:solidFill>
              </a:rPr>
              <a:t>Danniel Deng(z5275904): Backend part</a:t>
            </a:r>
            <a:endParaRPr sz="1800">
              <a:solidFill>
                <a:schemeClr val="dk1"/>
              </a:solidFill>
            </a:endParaRPr>
          </a:p>
          <a:p>
            <a:pPr indent="0" lvl="0" marL="0" rtl="0" algn="l">
              <a:spcBef>
                <a:spcPts val="0"/>
              </a:spcBef>
              <a:spcAft>
                <a:spcPts val="0"/>
              </a:spcAft>
              <a:buNone/>
            </a:pPr>
            <a:r>
              <a:rPr lang="zh-CN" sz="1800">
                <a:solidFill>
                  <a:schemeClr val="dk1"/>
                </a:solidFill>
              </a:rPr>
              <a:t>Zeyu Wang(z5453260): Frontend</a:t>
            </a:r>
            <a:endParaRPr sz="1800">
              <a:solidFill>
                <a:schemeClr val="dk1"/>
              </a:solidFill>
            </a:endParaRPr>
          </a:p>
          <a:p>
            <a:pPr indent="0" lvl="0" marL="0" rtl="0" algn="l">
              <a:spcBef>
                <a:spcPts val="0"/>
              </a:spcBef>
              <a:spcAft>
                <a:spcPts val="0"/>
              </a:spcAft>
              <a:buNone/>
            </a:pPr>
            <a:r>
              <a:rPr lang="zh-CN" sz="1800">
                <a:solidFill>
                  <a:schemeClr val="dk1"/>
                </a:solidFill>
              </a:rPr>
              <a:t>Yifan Hong(z5414347): Off-chain componet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4"/>
          <p:cNvPicPr preferRelativeResize="0"/>
          <p:nvPr/>
        </p:nvPicPr>
        <p:blipFill rotWithShape="1">
          <a:blip r:embed="rId3">
            <a:alphaModFix/>
          </a:blip>
          <a:srcRect b="0" l="0" r="0" t="0"/>
          <a:stretch/>
        </p:blipFill>
        <p:spPr>
          <a:xfrm>
            <a:off x="-378622" y="-274639"/>
            <a:ext cx="5065797" cy="2243522"/>
          </a:xfrm>
          <a:prstGeom prst="rect">
            <a:avLst/>
          </a:prstGeom>
          <a:noFill/>
          <a:ln>
            <a:noFill/>
          </a:ln>
        </p:spPr>
      </p:pic>
      <p:sp>
        <p:nvSpPr>
          <p:cNvPr id="185" name="Google Shape;18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CN"/>
              <a:t> Finalised architecture</a:t>
            </a:r>
            <a:endParaRPr/>
          </a:p>
        </p:txBody>
      </p:sp>
      <p:sp>
        <p:nvSpPr>
          <p:cNvPr id="186" name="Google Shape;186;p34"/>
          <p:cNvSpPr txBox="1"/>
          <p:nvPr/>
        </p:nvSpPr>
        <p:spPr>
          <a:xfrm>
            <a:off x="4391850" y="978025"/>
            <a:ext cx="4486800" cy="375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zh-CN" sz="1200" u="none" cap="none" strike="noStrike">
                <a:solidFill>
                  <a:schemeClr val="dk1"/>
                </a:solidFill>
                <a:latin typeface="Arial"/>
                <a:ea typeface="Arial"/>
                <a:cs typeface="Arial"/>
                <a:sym typeface="Arial"/>
              </a:rPr>
              <a:t>Challenges:</a:t>
            </a:r>
            <a:endParaRPr b="1"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AutoNum type="arabicPeriod"/>
            </a:pPr>
            <a:r>
              <a:rPr b="1" i="0" lang="zh-CN" sz="1200" u="none" cap="none" strike="noStrike">
                <a:solidFill>
                  <a:schemeClr val="dk1"/>
                </a:solidFill>
                <a:latin typeface="Arial"/>
                <a:ea typeface="Arial"/>
                <a:cs typeface="Arial"/>
                <a:sym typeface="Arial"/>
              </a:rPr>
              <a:t>Medical Data Sharing</a:t>
            </a:r>
            <a:endParaRPr b="1"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0" i="0" lang="zh-CN" sz="1200" u="none" cap="none" strike="noStrike">
                <a:solidFill>
                  <a:schemeClr val="dk1"/>
                </a:solidFill>
                <a:latin typeface="Arial"/>
                <a:ea typeface="Arial"/>
                <a:cs typeface="Arial"/>
                <a:sym typeface="Arial"/>
              </a:rPr>
              <a:t>Fragmented, insecure, and inefficient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1" i="0" lang="zh-CN" sz="1200" u="none" cap="none" strike="noStrike">
                <a:solidFill>
                  <a:schemeClr val="dk1"/>
                </a:solidFill>
                <a:latin typeface="Arial"/>
                <a:ea typeface="Arial"/>
                <a:cs typeface="Arial"/>
                <a:sym typeface="Arial"/>
              </a:rPr>
              <a:t>Medical Supply Chain Management</a:t>
            </a:r>
            <a:endParaRPr b="1"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0" i="0" lang="zh-CN" sz="1200" u="none" cap="none" strike="noStrike">
                <a:solidFill>
                  <a:schemeClr val="dk1"/>
                </a:solidFill>
                <a:latin typeface="Arial"/>
                <a:ea typeface="Arial"/>
                <a:cs typeface="Arial"/>
                <a:sym typeface="Arial"/>
              </a:rPr>
              <a:t>Lack of transparency and traceability, security issues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AutoNum type="arabicPeriod"/>
            </a:pPr>
            <a:r>
              <a:rPr b="1" i="0" lang="zh-CN" sz="1200" u="none" cap="none" strike="noStrike">
                <a:solidFill>
                  <a:schemeClr val="dk1"/>
                </a:solidFill>
                <a:latin typeface="Arial"/>
                <a:ea typeface="Arial"/>
                <a:cs typeface="Arial"/>
                <a:sym typeface="Arial"/>
              </a:rPr>
              <a:t>Non-transparent Healthcare Service Prices</a:t>
            </a:r>
            <a:endParaRPr b="1" i="0" sz="1200" u="none" cap="none" strike="noStrike">
              <a:solidFill>
                <a:schemeClr val="dk1"/>
              </a:solidFill>
              <a:latin typeface="Arial"/>
              <a:ea typeface="Arial"/>
              <a:cs typeface="Arial"/>
              <a:sym typeface="Arial"/>
            </a:endParaRPr>
          </a:p>
          <a:p>
            <a:pPr indent="-304800" lvl="1" marL="914400" marR="0" rtl="0" algn="l">
              <a:lnSpc>
                <a:spcPct val="115000"/>
              </a:lnSpc>
              <a:spcBef>
                <a:spcPts val="0"/>
              </a:spcBef>
              <a:spcAft>
                <a:spcPts val="0"/>
              </a:spcAft>
              <a:buClr>
                <a:schemeClr val="dk1"/>
              </a:buClr>
              <a:buSzPts val="1200"/>
              <a:buFont typeface="Arial"/>
              <a:buChar char="○"/>
            </a:pPr>
            <a:r>
              <a:rPr b="0" i="0" lang="zh-CN" sz="1200" u="none" cap="none" strike="noStrike">
                <a:solidFill>
                  <a:schemeClr val="dk1"/>
                </a:solidFill>
                <a:latin typeface="Arial"/>
                <a:ea typeface="Arial"/>
                <a:cs typeface="Arial"/>
                <a:sym typeface="Arial"/>
              </a:rPr>
              <a:t>Difficulty in comparing fees, hindering universal access</a:t>
            </a:r>
            <a:endParaRPr b="0" i="0" sz="12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t/>
            </a:r>
            <a:endParaRPr b="0" i="0" sz="1200" u="none" cap="none" strike="noStrike">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zh-CN" sz="1200">
                <a:solidFill>
                  <a:schemeClr val="dk1"/>
                </a:solidFill>
              </a:rPr>
              <a:t>Why Healthcare?</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zh-CN" sz="1200">
                <a:solidFill>
                  <a:schemeClr val="dk1"/>
                </a:solidFill>
              </a:rPr>
              <a:t>Vital for everyone’s health and safety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zh-CN" sz="1200">
                <a:solidFill>
                  <a:schemeClr val="dk1"/>
                </a:solidFill>
              </a:rPr>
              <a:t>Issues: data fragmentation, supply chain transparency, and insurance claim inefficiencies</a:t>
            </a:r>
            <a:endParaRPr sz="1900">
              <a:solidFill>
                <a:schemeClr val="dk2"/>
              </a:solidFill>
            </a:endParaRPr>
          </a:p>
        </p:txBody>
      </p:sp>
      <p:pic>
        <p:nvPicPr>
          <p:cNvPr id="187" name="Google Shape;187;p34"/>
          <p:cNvPicPr preferRelativeResize="0"/>
          <p:nvPr/>
        </p:nvPicPr>
        <p:blipFill rotWithShape="1">
          <a:blip r:embed="rId4">
            <a:alphaModFix/>
          </a:blip>
          <a:srcRect b="0" l="0" r="0" t="0"/>
          <a:stretch/>
        </p:blipFill>
        <p:spPr>
          <a:xfrm>
            <a:off x="1009650" y="1170125"/>
            <a:ext cx="2252738" cy="2239975"/>
          </a:xfrm>
          <a:prstGeom prst="rect">
            <a:avLst/>
          </a:prstGeom>
          <a:noFill/>
          <a:ln>
            <a:noFill/>
          </a:ln>
        </p:spPr>
      </p:pic>
      <p:pic>
        <p:nvPicPr>
          <p:cNvPr descr="A logo on a black background&#10;&#10;Description automatically generated" id="188" name="Google Shape;188;p34"/>
          <p:cNvPicPr preferRelativeResize="0"/>
          <p:nvPr/>
        </p:nvPicPr>
        <p:blipFill rotWithShape="1">
          <a:blip r:embed="rId5">
            <a:alphaModFix/>
          </a:blip>
          <a:srcRect b="0" l="0" r="0" t="0"/>
          <a:stretch/>
        </p:blipFill>
        <p:spPr>
          <a:xfrm>
            <a:off x="8169739" y="4204344"/>
            <a:ext cx="626978" cy="654532"/>
          </a:xfrm>
          <a:prstGeom prst="rect">
            <a:avLst/>
          </a:prstGeom>
          <a:noFill/>
          <a:ln>
            <a:noFill/>
          </a:ln>
        </p:spPr>
      </p:pic>
      <p:sp>
        <p:nvSpPr>
          <p:cNvPr id="189" name="Google Shape;189;p34"/>
          <p:cNvSpPr txBox="1"/>
          <p:nvPr/>
        </p:nvSpPr>
        <p:spPr>
          <a:xfrm>
            <a:off x="6314625" y="2147175"/>
            <a:ext cx="285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p:nvPr/>
        </p:nvSpPr>
        <p:spPr>
          <a:xfrm>
            <a:off x="-1" y="14526"/>
            <a:ext cx="9144001" cy="5128974"/>
          </a:xfrm>
          <a:prstGeom prst="rect">
            <a:avLst/>
          </a:prstGeom>
          <a:solidFill>
            <a:srgbClr val="11D9C1">
              <a:alpha val="1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Roboto"/>
              <a:ea typeface="Roboto"/>
              <a:cs typeface="Roboto"/>
              <a:sym typeface="Roboto"/>
            </a:endParaRPr>
          </a:p>
        </p:txBody>
      </p:sp>
      <p:pic>
        <p:nvPicPr>
          <p:cNvPr id="195" name="Google Shape;195;p35"/>
          <p:cNvPicPr preferRelativeResize="0"/>
          <p:nvPr/>
        </p:nvPicPr>
        <p:blipFill rotWithShape="1">
          <a:blip r:embed="rId3">
            <a:alphaModFix/>
          </a:blip>
          <a:srcRect b="0" l="0" r="0" t="0"/>
          <a:stretch/>
        </p:blipFill>
        <p:spPr>
          <a:xfrm>
            <a:off x="90348" y="-170650"/>
            <a:ext cx="3225550" cy="1594600"/>
          </a:xfrm>
          <a:prstGeom prst="rect">
            <a:avLst/>
          </a:prstGeom>
          <a:noFill/>
          <a:ln>
            <a:noFill/>
          </a:ln>
        </p:spPr>
      </p:pic>
      <p:sp>
        <p:nvSpPr>
          <p:cNvPr id="196" name="Google Shape;196;p35"/>
          <p:cNvSpPr txBox="1"/>
          <p:nvPr>
            <p:ph type="title"/>
          </p:nvPr>
        </p:nvSpPr>
        <p:spPr>
          <a:xfrm>
            <a:off x="440950" y="169025"/>
            <a:ext cx="2762100" cy="994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zh-CN">
                <a:latin typeface="Comic Sans MS"/>
                <a:ea typeface="Comic Sans MS"/>
                <a:cs typeface="Comic Sans MS"/>
                <a:sym typeface="Comic Sans MS"/>
              </a:rPr>
              <a:t>Implementation details</a:t>
            </a:r>
            <a:endParaRPr b="1" i="1">
              <a:latin typeface="Comic Sans MS"/>
              <a:ea typeface="Comic Sans MS"/>
              <a:cs typeface="Comic Sans MS"/>
              <a:sym typeface="Comic Sans MS"/>
            </a:endParaRPr>
          </a:p>
        </p:txBody>
      </p:sp>
      <p:sp>
        <p:nvSpPr>
          <p:cNvPr id="197" name="Google Shape;197;p35"/>
          <p:cNvSpPr txBox="1"/>
          <p:nvPr>
            <p:ph idx="1" type="body"/>
          </p:nvPr>
        </p:nvSpPr>
        <p:spPr>
          <a:xfrm>
            <a:off x="267325" y="1687275"/>
            <a:ext cx="5247000" cy="3071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62162"/>
              <a:buNone/>
            </a:pPr>
            <a:r>
              <a:rPr lang="zh-CN" sz="1200">
                <a:solidFill>
                  <a:schemeClr val="dk1"/>
                </a:solidFill>
                <a:highlight>
                  <a:schemeClr val="lt1"/>
                </a:highlight>
                <a:latin typeface="Comic Sans MS"/>
                <a:ea typeface="Comic Sans MS"/>
                <a:cs typeface="Comic Sans MS"/>
                <a:sym typeface="Comic Sans MS"/>
              </a:rPr>
              <a:t>1. </a:t>
            </a:r>
            <a:r>
              <a:rPr lang="zh-CN" sz="1200">
                <a:solidFill>
                  <a:schemeClr val="accent1"/>
                </a:solidFill>
                <a:highlight>
                  <a:schemeClr val="lt1"/>
                </a:highlight>
                <a:latin typeface="Comic Sans MS"/>
                <a:ea typeface="Comic Sans MS"/>
                <a:cs typeface="Comic Sans MS"/>
                <a:sym typeface="Comic Sans MS"/>
              </a:rPr>
              <a:t>The entire life cycle of medical supplies should be tracked and recorded.</a:t>
            </a:r>
            <a:endParaRPr sz="1200">
              <a:solidFill>
                <a:schemeClr val="accent1"/>
              </a:solidFill>
              <a:highlight>
                <a:schemeClr val="lt1"/>
              </a:highlight>
              <a:latin typeface="Comic Sans MS"/>
              <a:ea typeface="Comic Sans MS"/>
              <a:cs typeface="Comic Sans MS"/>
              <a:sym typeface="Comic Sans MS"/>
            </a:endParaRPr>
          </a:p>
          <a:p>
            <a:pPr indent="-299085" lvl="0" marL="457200" rtl="0" algn="l">
              <a:lnSpc>
                <a:spcPct val="150000"/>
              </a:lnSpc>
              <a:spcBef>
                <a:spcPts val="1200"/>
              </a:spcBef>
              <a:spcAft>
                <a:spcPts val="0"/>
              </a:spcAft>
              <a:buClr>
                <a:schemeClr val="dk1"/>
              </a:buClr>
              <a:buSzPct val="100000"/>
              <a:buFont typeface="Comic Sans MS"/>
              <a:buChar char="●"/>
            </a:pPr>
            <a:r>
              <a:rPr lang="zh-CN" sz="1200">
                <a:solidFill>
                  <a:schemeClr val="dk1"/>
                </a:solidFill>
                <a:highlight>
                  <a:schemeClr val="lt1"/>
                </a:highlight>
                <a:latin typeface="Comic Sans MS"/>
                <a:ea typeface="Comic Sans MS"/>
                <a:cs typeface="Comic Sans MS"/>
                <a:sym typeface="Comic Sans MS"/>
              </a:rPr>
              <a:t>The system must track and record the entire lifecycle of medical supplies, including production, transportation, storage, and sell. </a:t>
            </a:r>
            <a:endParaRPr sz="1200">
              <a:solidFill>
                <a:schemeClr val="dk1"/>
              </a:solidFill>
              <a:highlight>
                <a:schemeClr val="lt1"/>
              </a:highlight>
              <a:latin typeface="Comic Sans MS"/>
              <a:ea typeface="Comic Sans MS"/>
              <a:cs typeface="Comic Sans MS"/>
              <a:sym typeface="Comic Sans MS"/>
            </a:endParaRPr>
          </a:p>
          <a:p>
            <a:pPr indent="-299085" lvl="0" marL="457200" rtl="0" algn="l">
              <a:lnSpc>
                <a:spcPct val="150000"/>
              </a:lnSpc>
              <a:spcBef>
                <a:spcPts val="0"/>
              </a:spcBef>
              <a:spcAft>
                <a:spcPts val="0"/>
              </a:spcAft>
              <a:buClr>
                <a:schemeClr val="dk1"/>
              </a:buClr>
              <a:buSzPct val="100000"/>
              <a:buFont typeface="Comic Sans MS"/>
              <a:buChar char="●"/>
            </a:pPr>
            <a:r>
              <a:rPr lang="zh-CN" sz="1200">
                <a:solidFill>
                  <a:schemeClr val="dk1"/>
                </a:solidFill>
                <a:highlight>
                  <a:schemeClr val="lt1"/>
                </a:highlight>
                <a:latin typeface="Comic Sans MS"/>
                <a:ea typeface="Comic Sans MS"/>
                <a:cs typeface="Comic Sans MS"/>
                <a:sym typeface="Comic Sans MS"/>
              </a:rPr>
              <a:t>hospital purchases drugs</a:t>
            </a:r>
            <a:endParaRPr sz="1200">
              <a:solidFill>
                <a:schemeClr val="dk1"/>
              </a:solidFill>
              <a:highlight>
                <a:schemeClr val="lt1"/>
              </a:highlight>
              <a:latin typeface="Comic Sans MS"/>
              <a:ea typeface="Comic Sans MS"/>
              <a:cs typeface="Comic Sans MS"/>
              <a:sym typeface="Comic Sans MS"/>
            </a:endParaRPr>
          </a:p>
          <a:p>
            <a:pPr indent="0" lvl="0" marL="0" rtl="0" algn="l">
              <a:lnSpc>
                <a:spcPct val="150000"/>
              </a:lnSpc>
              <a:spcBef>
                <a:spcPts val="1200"/>
              </a:spcBef>
              <a:spcAft>
                <a:spcPts val="0"/>
              </a:spcAft>
              <a:buSzPct val="162162"/>
              <a:buNone/>
            </a:pPr>
            <a:r>
              <a:rPr lang="zh-CN" sz="1200">
                <a:solidFill>
                  <a:schemeClr val="dk1"/>
                </a:solidFill>
                <a:highlight>
                  <a:schemeClr val="lt1"/>
                </a:highlight>
                <a:latin typeface="Comic Sans MS"/>
                <a:ea typeface="Comic Sans MS"/>
                <a:cs typeface="Comic Sans MS"/>
                <a:sym typeface="Comic Sans MS"/>
              </a:rPr>
              <a:t>2. </a:t>
            </a:r>
            <a:r>
              <a:rPr lang="zh-CN" sz="1200">
                <a:solidFill>
                  <a:schemeClr val="accent1"/>
                </a:solidFill>
                <a:highlight>
                  <a:schemeClr val="lt1"/>
                </a:highlight>
                <a:latin typeface="Comic Sans MS"/>
                <a:ea typeface="Comic Sans MS"/>
                <a:cs typeface="Comic Sans MS"/>
                <a:sym typeface="Comic Sans MS"/>
              </a:rPr>
              <a:t>The status and location of medical supplies can be seen by those with permission, while only authorized personnel can modify this information.</a:t>
            </a:r>
            <a:endParaRPr sz="1200">
              <a:solidFill>
                <a:schemeClr val="accent1"/>
              </a:solidFill>
              <a:highlight>
                <a:schemeClr val="lt1"/>
              </a:highlight>
              <a:latin typeface="Comic Sans MS"/>
              <a:ea typeface="Comic Sans MS"/>
              <a:cs typeface="Comic Sans MS"/>
              <a:sym typeface="Comic Sans MS"/>
            </a:endParaRPr>
          </a:p>
          <a:p>
            <a:pPr indent="-299085" lvl="0" marL="457200" rtl="0" algn="l">
              <a:lnSpc>
                <a:spcPct val="150000"/>
              </a:lnSpc>
              <a:spcBef>
                <a:spcPts val="1200"/>
              </a:spcBef>
              <a:spcAft>
                <a:spcPts val="0"/>
              </a:spcAft>
              <a:buClr>
                <a:schemeClr val="dk1"/>
              </a:buClr>
              <a:buSzPct val="100000"/>
              <a:buFont typeface="Comic Sans MS"/>
              <a:buChar char="●"/>
            </a:pPr>
            <a:r>
              <a:rPr lang="zh-CN" sz="1200">
                <a:solidFill>
                  <a:schemeClr val="dk1"/>
                </a:solidFill>
                <a:highlight>
                  <a:schemeClr val="lt1"/>
                </a:highlight>
                <a:latin typeface="Comic Sans MS"/>
                <a:ea typeface="Comic Sans MS"/>
                <a:cs typeface="Comic Sans MS"/>
                <a:sym typeface="Comic Sans MS"/>
              </a:rPr>
              <a:t>patient go to the hospital for a physical examination</a:t>
            </a:r>
            <a:endParaRPr sz="1200">
              <a:solidFill>
                <a:schemeClr val="dk1"/>
              </a:solidFill>
              <a:highlight>
                <a:schemeClr val="lt1"/>
              </a:highlight>
              <a:latin typeface="Comic Sans MS"/>
              <a:ea typeface="Comic Sans MS"/>
              <a:cs typeface="Comic Sans MS"/>
              <a:sym typeface="Comic Sans MS"/>
            </a:endParaRPr>
          </a:p>
          <a:p>
            <a:pPr indent="0" lvl="0" marL="0" rtl="0" algn="l">
              <a:lnSpc>
                <a:spcPct val="150000"/>
              </a:lnSpc>
              <a:spcBef>
                <a:spcPts val="1200"/>
              </a:spcBef>
              <a:spcAft>
                <a:spcPts val="0"/>
              </a:spcAft>
              <a:buSzPct val="162162"/>
              <a:buNone/>
            </a:pPr>
            <a:r>
              <a:rPr lang="zh-CN" sz="1200">
                <a:solidFill>
                  <a:schemeClr val="dk1"/>
                </a:solidFill>
                <a:highlight>
                  <a:schemeClr val="lt1"/>
                </a:highlight>
                <a:latin typeface="Comic Sans MS"/>
                <a:ea typeface="Comic Sans MS"/>
                <a:cs typeface="Comic Sans MS"/>
                <a:sym typeface="Comic Sans MS"/>
              </a:rPr>
              <a:t>3. </a:t>
            </a:r>
            <a:r>
              <a:rPr lang="zh-CN" sz="1200">
                <a:solidFill>
                  <a:schemeClr val="accent1"/>
                </a:solidFill>
                <a:highlight>
                  <a:schemeClr val="lt1"/>
                </a:highlight>
                <a:latin typeface="Comic Sans MS"/>
                <a:ea typeface="Comic Sans MS"/>
                <a:cs typeface="Comic Sans MS"/>
                <a:sym typeface="Comic Sans MS"/>
              </a:rPr>
              <a:t>The production and sales prices of medical supplies need to be recorded and searchable to provide pricing transparency.</a:t>
            </a:r>
            <a:endParaRPr sz="1200">
              <a:solidFill>
                <a:schemeClr val="accent1"/>
              </a:solidFill>
              <a:highlight>
                <a:schemeClr val="lt1"/>
              </a:highlight>
              <a:latin typeface="Comic Sans MS"/>
              <a:ea typeface="Comic Sans MS"/>
              <a:cs typeface="Comic Sans MS"/>
              <a:sym typeface="Comic Sans MS"/>
            </a:endParaRPr>
          </a:p>
          <a:p>
            <a:pPr indent="-299085" lvl="0" marL="457200" rtl="0" algn="l">
              <a:lnSpc>
                <a:spcPct val="150000"/>
              </a:lnSpc>
              <a:spcBef>
                <a:spcPts val="1200"/>
              </a:spcBef>
              <a:spcAft>
                <a:spcPts val="0"/>
              </a:spcAft>
              <a:buClr>
                <a:schemeClr val="dk1"/>
              </a:buClr>
              <a:buSzPct val="100000"/>
              <a:buFont typeface="Comic Sans MS"/>
              <a:buChar char="●"/>
            </a:pPr>
            <a:r>
              <a:rPr lang="zh-CN" sz="1200">
                <a:solidFill>
                  <a:schemeClr val="dk1"/>
                </a:solidFill>
                <a:highlight>
                  <a:schemeClr val="lt1"/>
                </a:highlight>
                <a:latin typeface="Comic Sans MS"/>
                <a:ea typeface="Comic Sans MS"/>
                <a:cs typeface="Comic Sans MS"/>
                <a:sym typeface="Comic Sans MS"/>
              </a:rPr>
              <a:t>Drug manufacturers provide drug prices and claim details</a:t>
            </a:r>
            <a:endParaRPr sz="1200">
              <a:solidFill>
                <a:schemeClr val="dk1"/>
              </a:solidFill>
              <a:highlight>
                <a:schemeClr val="lt1"/>
              </a:highlight>
              <a:latin typeface="Comic Sans MS"/>
              <a:ea typeface="Comic Sans MS"/>
              <a:cs typeface="Comic Sans MS"/>
              <a:sym typeface="Comic Sans MS"/>
            </a:endParaRPr>
          </a:p>
        </p:txBody>
      </p:sp>
      <p:sp>
        <p:nvSpPr>
          <p:cNvPr id="198" name="Google Shape;198;p35"/>
          <p:cNvSpPr txBox="1"/>
          <p:nvPr/>
        </p:nvSpPr>
        <p:spPr>
          <a:xfrm>
            <a:off x="5514325" y="1163475"/>
            <a:ext cx="3064200" cy="1817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500"/>
              <a:buFont typeface="Arial"/>
              <a:buNone/>
            </a:pPr>
            <a:r>
              <a:rPr b="1" i="0" lang="zh-CN" sz="1500" u="none" cap="none" strike="noStrike">
                <a:solidFill>
                  <a:schemeClr val="dk1"/>
                </a:solidFill>
                <a:latin typeface="Comic Sans MS"/>
                <a:ea typeface="Comic Sans MS"/>
                <a:cs typeface="Comic Sans MS"/>
                <a:sym typeface="Comic Sans MS"/>
              </a:rPr>
              <a:t>Non-Functional requirements:</a:t>
            </a:r>
            <a:endParaRPr b="1" i="0" sz="1500" u="none" cap="none" strike="noStrike">
              <a:solidFill>
                <a:schemeClr val="dk1"/>
              </a:solidFill>
              <a:latin typeface="Comic Sans MS"/>
              <a:ea typeface="Comic Sans MS"/>
              <a:cs typeface="Comic Sans MS"/>
              <a:sym typeface="Comic Sans MS"/>
            </a:endParaRPr>
          </a:p>
          <a:p>
            <a:pPr indent="-304800" lvl="0" marL="457200" marR="0" rtl="0" algn="l">
              <a:lnSpc>
                <a:spcPct val="150000"/>
              </a:lnSpc>
              <a:spcBef>
                <a:spcPts val="0"/>
              </a:spcBef>
              <a:spcAft>
                <a:spcPts val="0"/>
              </a:spcAft>
              <a:buClr>
                <a:schemeClr val="dk1"/>
              </a:buClr>
              <a:buSzPts val="1200"/>
              <a:buFont typeface="Comic Sans MS"/>
              <a:buAutoNum type="arabicPeriod"/>
            </a:pPr>
            <a:r>
              <a:rPr b="0" i="0" lang="zh-CN" sz="1200" u="none" cap="none" strike="noStrike">
                <a:solidFill>
                  <a:schemeClr val="dk1"/>
                </a:solidFill>
                <a:latin typeface="Comic Sans MS"/>
                <a:ea typeface="Comic Sans MS"/>
                <a:cs typeface="Comic Sans MS"/>
                <a:sym typeface="Comic Sans MS"/>
              </a:rPr>
              <a:t>Data Privacy Protection</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50000"/>
              </a:lnSpc>
              <a:spcBef>
                <a:spcPts val="0"/>
              </a:spcBef>
              <a:spcAft>
                <a:spcPts val="0"/>
              </a:spcAft>
              <a:buClr>
                <a:schemeClr val="dk1"/>
              </a:buClr>
              <a:buSzPts val="1200"/>
              <a:buFont typeface="Comic Sans MS"/>
              <a:buAutoNum type="arabicPeriod"/>
            </a:pPr>
            <a:r>
              <a:rPr b="0" i="0" lang="zh-CN" sz="1200" u="none" cap="none" strike="noStrike">
                <a:solidFill>
                  <a:schemeClr val="dk1"/>
                </a:solidFill>
                <a:latin typeface="Comic Sans MS"/>
                <a:ea typeface="Comic Sans MS"/>
                <a:cs typeface="Comic Sans MS"/>
                <a:sym typeface="Comic Sans MS"/>
              </a:rPr>
              <a:t>Traceability and Auditability</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50000"/>
              </a:lnSpc>
              <a:spcBef>
                <a:spcPts val="0"/>
              </a:spcBef>
              <a:spcAft>
                <a:spcPts val="0"/>
              </a:spcAft>
              <a:buClr>
                <a:schemeClr val="dk1"/>
              </a:buClr>
              <a:buSzPts val="1200"/>
              <a:buFont typeface="Comic Sans MS"/>
              <a:buAutoNum type="arabicPeriod"/>
            </a:pPr>
            <a:r>
              <a:rPr b="0" i="0" lang="zh-CN" sz="1200" u="none" cap="none" strike="noStrike">
                <a:solidFill>
                  <a:schemeClr val="dk1"/>
                </a:solidFill>
                <a:latin typeface="Comic Sans MS"/>
                <a:ea typeface="Comic Sans MS"/>
                <a:cs typeface="Comic Sans MS"/>
                <a:sym typeface="Comic Sans MS"/>
              </a:rPr>
              <a:t>High Availability</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50000"/>
              </a:lnSpc>
              <a:spcBef>
                <a:spcPts val="0"/>
              </a:spcBef>
              <a:spcAft>
                <a:spcPts val="0"/>
              </a:spcAft>
              <a:buClr>
                <a:schemeClr val="dk1"/>
              </a:buClr>
              <a:buSzPts val="1200"/>
              <a:buFont typeface="Comic Sans MS"/>
              <a:buAutoNum type="arabicPeriod"/>
            </a:pPr>
            <a:r>
              <a:rPr b="0" i="0" lang="zh-CN" sz="1200" u="none" cap="none" strike="noStrike">
                <a:solidFill>
                  <a:schemeClr val="dk1"/>
                </a:solidFill>
                <a:latin typeface="Comic Sans MS"/>
                <a:ea typeface="Comic Sans MS"/>
                <a:cs typeface="Comic Sans MS"/>
                <a:sym typeface="Comic Sans MS"/>
              </a:rPr>
              <a:t>Scalability </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50000"/>
              </a:lnSpc>
              <a:spcBef>
                <a:spcPts val="0"/>
              </a:spcBef>
              <a:spcAft>
                <a:spcPts val="0"/>
              </a:spcAft>
              <a:buClr>
                <a:schemeClr val="dk1"/>
              </a:buClr>
              <a:buSzPts val="1200"/>
              <a:buFont typeface="Comic Sans MS"/>
              <a:buAutoNum type="arabicPeriod"/>
            </a:pPr>
            <a:r>
              <a:rPr b="0" i="0" lang="zh-CN" sz="1200" u="none" cap="none" strike="noStrike">
                <a:solidFill>
                  <a:schemeClr val="dk1"/>
                </a:solidFill>
                <a:latin typeface="Comic Sans MS"/>
                <a:ea typeface="Comic Sans MS"/>
                <a:cs typeface="Comic Sans MS"/>
                <a:sym typeface="Comic Sans MS"/>
              </a:rPr>
              <a:t>Security </a:t>
            </a:r>
            <a:endParaRPr b="0" i="0" sz="1200" u="none" cap="none" strike="noStrike">
              <a:solidFill>
                <a:schemeClr val="dk1"/>
              </a:solidFill>
              <a:latin typeface="Comic Sans MS"/>
              <a:ea typeface="Comic Sans MS"/>
              <a:cs typeface="Comic Sans MS"/>
              <a:sym typeface="Comic Sans MS"/>
            </a:endParaRPr>
          </a:p>
        </p:txBody>
      </p:sp>
      <p:sp>
        <p:nvSpPr>
          <p:cNvPr id="199" name="Google Shape;199;p35"/>
          <p:cNvSpPr txBox="1"/>
          <p:nvPr/>
        </p:nvSpPr>
        <p:spPr>
          <a:xfrm>
            <a:off x="203125" y="11634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500"/>
              <a:buFont typeface="Arial"/>
              <a:buNone/>
            </a:pPr>
            <a:r>
              <a:rPr b="1" i="0" lang="zh-CN" sz="1500" u="none" cap="none" strike="noStrike">
                <a:solidFill>
                  <a:schemeClr val="dk1"/>
                </a:solidFill>
                <a:highlight>
                  <a:schemeClr val="lt1"/>
                </a:highlight>
                <a:latin typeface="Comic Sans MS"/>
                <a:ea typeface="Comic Sans MS"/>
                <a:cs typeface="Comic Sans MS"/>
                <a:sym typeface="Comic Sans MS"/>
              </a:rPr>
              <a:t>Functional requirements:</a:t>
            </a:r>
            <a:endParaRPr b="0" i="0" sz="1400" u="none" cap="none" strike="noStrike">
              <a:solidFill>
                <a:srgbClr val="000000"/>
              </a:solidFill>
              <a:latin typeface="Arial"/>
              <a:ea typeface="Arial"/>
              <a:cs typeface="Arial"/>
              <a:sym typeface="Arial"/>
            </a:endParaRPr>
          </a:p>
        </p:txBody>
      </p:sp>
      <p:pic>
        <p:nvPicPr>
          <p:cNvPr descr="A logo on a black background&#10;&#10;Description automatically generated" id="200" name="Google Shape;200;p35"/>
          <p:cNvPicPr preferRelativeResize="0"/>
          <p:nvPr/>
        </p:nvPicPr>
        <p:blipFill rotWithShape="1">
          <a:blip r:embed="rId4">
            <a:alphaModFix/>
          </a:blip>
          <a:srcRect b="0" l="0" r="0" t="0"/>
          <a:stretch/>
        </p:blipFill>
        <p:spPr>
          <a:xfrm>
            <a:off x="8169739" y="4204344"/>
            <a:ext cx="626978" cy="654532"/>
          </a:xfrm>
          <a:prstGeom prst="rect">
            <a:avLst/>
          </a:prstGeom>
          <a:noFill/>
          <a:ln>
            <a:noFill/>
          </a:ln>
        </p:spPr>
      </p:pic>
      <p:pic>
        <p:nvPicPr>
          <p:cNvPr id="201" name="Google Shape;201;p35"/>
          <p:cNvPicPr preferRelativeResize="0"/>
          <p:nvPr/>
        </p:nvPicPr>
        <p:blipFill rotWithShape="1">
          <a:blip r:embed="rId5">
            <a:alphaModFix/>
          </a:blip>
          <a:srcRect b="0" l="0" r="0" t="0"/>
          <a:stretch/>
        </p:blipFill>
        <p:spPr>
          <a:xfrm>
            <a:off x="5707739" y="3188191"/>
            <a:ext cx="2149470" cy="26868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6"/>
          <p:cNvPicPr preferRelativeResize="0"/>
          <p:nvPr/>
        </p:nvPicPr>
        <p:blipFill rotWithShape="1">
          <a:blip r:embed="rId3">
            <a:alphaModFix/>
          </a:blip>
          <a:srcRect b="12575" l="121" r="85207" t="57788"/>
          <a:stretch/>
        </p:blipFill>
        <p:spPr>
          <a:xfrm rot="5400000">
            <a:off x="1976763" y="-1887761"/>
            <a:ext cx="847300" cy="4852473"/>
          </a:xfrm>
          <a:prstGeom prst="rect">
            <a:avLst/>
          </a:prstGeom>
          <a:noFill/>
          <a:ln>
            <a:noFill/>
          </a:ln>
        </p:spPr>
      </p:pic>
      <p:sp>
        <p:nvSpPr>
          <p:cNvPr id="207" name="Google Shape;207;p36"/>
          <p:cNvSpPr txBox="1"/>
          <p:nvPr>
            <p:ph type="title"/>
          </p:nvPr>
        </p:nvSpPr>
        <p:spPr>
          <a:xfrm>
            <a:off x="723875" y="385050"/>
            <a:ext cx="3428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zh-CN"/>
              <a:t>Hyperledger Fabric</a:t>
            </a:r>
            <a:endParaRPr/>
          </a:p>
        </p:txBody>
      </p:sp>
      <p:sp>
        <p:nvSpPr>
          <p:cNvPr id="208" name="Google Shape;208;p36"/>
          <p:cNvSpPr txBox="1"/>
          <p:nvPr>
            <p:ph idx="1" type="body"/>
          </p:nvPr>
        </p:nvSpPr>
        <p:spPr>
          <a:xfrm>
            <a:off x="311700" y="1034425"/>
            <a:ext cx="4826100" cy="3124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zh-CN" sz="1400">
                <a:solidFill>
                  <a:schemeClr val="dk1"/>
                </a:solidFill>
              </a:rPr>
              <a:t>Hyperledger Fabric is an enterprise-grade blockchain platform led by the Linux Foundation, focusing on privacy and permissioned access:</a:t>
            </a:r>
            <a:endParaRPr sz="14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zh-CN" sz="1300">
                <a:solidFill>
                  <a:schemeClr val="dk1"/>
                </a:solidFill>
              </a:rPr>
              <a:t>Permissioned Blockchain：</a:t>
            </a:r>
            <a:r>
              <a:rPr lang="zh-CN" sz="1300">
                <a:solidFill>
                  <a:schemeClr val="dk1"/>
                </a:solidFill>
              </a:rPr>
              <a:t>Unlike Ethereum, Fabric is a permissioned blockchain, meaning only authorized participants can join the network.</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Privacy and Confidentiality：</a:t>
            </a:r>
            <a:r>
              <a:rPr lang="zh-CN" sz="1300">
                <a:solidFill>
                  <a:schemeClr val="dk1"/>
                </a:solidFill>
              </a:rPr>
              <a:t>Channels and Private Data Collections</a:t>
            </a:r>
            <a:endParaRPr sz="1300">
              <a:solidFill>
                <a:schemeClr val="dk1"/>
              </a:solidFill>
            </a:endParaRPr>
          </a:p>
          <a:p>
            <a:pPr indent="-311150" lvl="0" marL="457200" rtl="0" algn="l">
              <a:spcBef>
                <a:spcPts val="0"/>
              </a:spcBef>
              <a:spcAft>
                <a:spcPts val="0"/>
              </a:spcAft>
              <a:buClr>
                <a:schemeClr val="dk1"/>
              </a:buClr>
              <a:buSzPts val="1300"/>
              <a:buAutoNum type="arabicPeriod"/>
            </a:pPr>
            <a:r>
              <a:rPr b="1" lang="zh-CN" sz="1300">
                <a:solidFill>
                  <a:schemeClr val="dk1"/>
                </a:solidFill>
              </a:rPr>
              <a:t>Membership Service Provider (MSP)</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Smart Contracts (Chaincode)</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Modular Architecture</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zh-CN" sz="1300">
                <a:solidFill>
                  <a:schemeClr val="dk1"/>
                </a:solidFill>
              </a:rPr>
              <a:t>Scalability</a:t>
            </a:r>
            <a:endParaRPr b="1" sz="1300">
              <a:solidFill>
                <a:schemeClr val="dk1"/>
              </a:solidFill>
            </a:endParaRPr>
          </a:p>
        </p:txBody>
      </p:sp>
      <p:pic>
        <p:nvPicPr>
          <p:cNvPr descr="A logo on a black background&#10;&#10;Description automatically generated" id="209" name="Google Shape;209;p36"/>
          <p:cNvPicPr preferRelativeResize="0"/>
          <p:nvPr/>
        </p:nvPicPr>
        <p:blipFill rotWithShape="1">
          <a:blip r:embed="rId4">
            <a:alphaModFix/>
          </a:blip>
          <a:srcRect b="0" l="0" r="0" t="0"/>
          <a:stretch/>
        </p:blipFill>
        <p:spPr>
          <a:xfrm>
            <a:off x="8169739" y="4204344"/>
            <a:ext cx="626978" cy="654532"/>
          </a:xfrm>
          <a:prstGeom prst="rect">
            <a:avLst/>
          </a:prstGeom>
          <a:noFill/>
          <a:ln>
            <a:noFill/>
          </a:ln>
        </p:spPr>
      </p:pic>
      <p:pic>
        <p:nvPicPr>
          <p:cNvPr id="210" name="Google Shape;210;p36"/>
          <p:cNvPicPr preferRelativeResize="0"/>
          <p:nvPr/>
        </p:nvPicPr>
        <p:blipFill rotWithShape="1">
          <a:blip r:embed="rId5">
            <a:alphaModFix/>
          </a:blip>
          <a:srcRect b="0" l="0" r="0" t="0"/>
          <a:stretch/>
        </p:blipFill>
        <p:spPr>
          <a:xfrm rot="-1582753">
            <a:off x="499725" y="3918550"/>
            <a:ext cx="2075370" cy="2242005"/>
          </a:xfrm>
          <a:prstGeom prst="rect">
            <a:avLst/>
          </a:prstGeom>
          <a:noFill/>
          <a:ln>
            <a:noFill/>
          </a:ln>
        </p:spPr>
      </p:pic>
      <p:pic>
        <p:nvPicPr>
          <p:cNvPr id="211" name="Google Shape;211;p36"/>
          <p:cNvPicPr preferRelativeResize="0"/>
          <p:nvPr/>
        </p:nvPicPr>
        <p:blipFill rotWithShape="1">
          <a:blip r:embed="rId6">
            <a:alphaModFix amt="85000"/>
          </a:blip>
          <a:srcRect b="0" l="0" r="0" t="0"/>
          <a:stretch/>
        </p:blipFill>
        <p:spPr>
          <a:xfrm rot="5927854">
            <a:off x="1569819" y="3320974"/>
            <a:ext cx="2846642" cy="3534582"/>
          </a:xfrm>
          <a:prstGeom prst="rect">
            <a:avLst/>
          </a:prstGeom>
          <a:noFill/>
          <a:ln>
            <a:noFill/>
          </a:ln>
        </p:spPr>
      </p:pic>
      <p:pic>
        <p:nvPicPr>
          <p:cNvPr id="212" name="Google Shape;212;p36"/>
          <p:cNvPicPr preferRelativeResize="0"/>
          <p:nvPr/>
        </p:nvPicPr>
        <p:blipFill rotWithShape="1">
          <a:blip r:embed="rId7">
            <a:alphaModFix/>
          </a:blip>
          <a:srcRect b="-16550" l="-4871" r="-11678" t="0"/>
          <a:stretch/>
        </p:blipFill>
        <p:spPr>
          <a:xfrm>
            <a:off x="4826650" y="957750"/>
            <a:ext cx="4740725" cy="373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7"/>
          <p:cNvPicPr preferRelativeResize="0"/>
          <p:nvPr/>
        </p:nvPicPr>
        <p:blipFill rotWithShape="1">
          <a:blip r:embed="rId3">
            <a:alphaModFix/>
          </a:blip>
          <a:srcRect b="0" l="0" r="0" t="0"/>
          <a:stretch/>
        </p:blipFill>
        <p:spPr>
          <a:xfrm>
            <a:off x="4437344" y="-1507351"/>
            <a:ext cx="3441700" cy="4064000"/>
          </a:xfrm>
          <a:prstGeom prst="rect">
            <a:avLst/>
          </a:prstGeom>
          <a:noFill/>
          <a:ln>
            <a:noFill/>
          </a:ln>
        </p:spPr>
      </p:pic>
      <p:pic>
        <p:nvPicPr>
          <p:cNvPr id="218" name="Google Shape;218;p37"/>
          <p:cNvPicPr preferRelativeResize="0"/>
          <p:nvPr/>
        </p:nvPicPr>
        <p:blipFill rotWithShape="1">
          <a:blip r:embed="rId4">
            <a:alphaModFix/>
          </a:blip>
          <a:srcRect b="12575" l="121" r="85207" t="57788"/>
          <a:stretch/>
        </p:blipFill>
        <p:spPr>
          <a:xfrm rot="-4314261">
            <a:off x="1099724" y="769874"/>
            <a:ext cx="1802578" cy="3933701"/>
          </a:xfrm>
          <a:prstGeom prst="rect">
            <a:avLst/>
          </a:prstGeom>
          <a:noFill/>
          <a:ln>
            <a:noFill/>
          </a:ln>
        </p:spPr>
      </p:pic>
      <p:sp>
        <p:nvSpPr>
          <p:cNvPr id="219" name="Google Shape;219;p37"/>
          <p:cNvSpPr txBox="1"/>
          <p:nvPr>
            <p:ph type="title"/>
          </p:nvPr>
        </p:nvSpPr>
        <p:spPr>
          <a:xfrm>
            <a:off x="689863" y="1751450"/>
            <a:ext cx="2622300" cy="6546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612"/>
              <a:buFont typeface="Arial"/>
              <a:buNone/>
            </a:pPr>
            <a:r>
              <a:rPr lang="zh-CN" sz="4133"/>
              <a:t>Smart Contract</a:t>
            </a:r>
            <a:endParaRPr sz="4133"/>
          </a:p>
          <a:p>
            <a:pPr indent="0" lvl="0" marL="0" rtl="0" algn="l">
              <a:lnSpc>
                <a:spcPct val="100000"/>
              </a:lnSpc>
              <a:spcBef>
                <a:spcPts val="1200"/>
              </a:spcBef>
              <a:spcAft>
                <a:spcPts val="0"/>
              </a:spcAft>
              <a:buSzPct val="111111"/>
              <a:buNone/>
            </a:pPr>
            <a:r>
              <a:t/>
            </a:r>
            <a:endParaRPr/>
          </a:p>
        </p:txBody>
      </p:sp>
      <p:pic>
        <p:nvPicPr>
          <p:cNvPr descr="A logo on a black background&#10;&#10;Description automatically generated" id="220" name="Google Shape;220;p37"/>
          <p:cNvPicPr preferRelativeResize="0"/>
          <p:nvPr/>
        </p:nvPicPr>
        <p:blipFill rotWithShape="1">
          <a:blip r:embed="rId5">
            <a:alphaModFix/>
          </a:blip>
          <a:srcRect b="0" l="0" r="0" t="0"/>
          <a:stretch/>
        </p:blipFill>
        <p:spPr>
          <a:xfrm>
            <a:off x="8169739" y="4204344"/>
            <a:ext cx="626978" cy="654532"/>
          </a:xfrm>
          <a:prstGeom prst="rect">
            <a:avLst/>
          </a:prstGeom>
          <a:noFill/>
          <a:ln>
            <a:noFill/>
          </a:ln>
        </p:spPr>
      </p:pic>
      <p:pic>
        <p:nvPicPr>
          <p:cNvPr id="221" name="Google Shape;221;p37"/>
          <p:cNvPicPr preferRelativeResize="0"/>
          <p:nvPr/>
        </p:nvPicPr>
        <p:blipFill rotWithShape="1">
          <a:blip r:embed="rId6">
            <a:alphaModFix amt="85000"/>
          </a:blip>
          <a:srcRect b="0" l="0" r="0" t="0"/>
          <a:stretch/>
        </p:blipFill>
        <p:spPr>
          <a:xfrm rot="5927854">
            <a:off x="6406553" y="-1504638"/>
            <a:ext cx="4467391" cy="55470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3">
            <a:alphaModFix/>
          </a:blip>
          <a:srcRect b="0" l="0" r="0" t="0"/>
          <a:stretch/>
        </p:blipFill>
        <p:spPr>
          <a:xfrm>
            <a:off x="4437344" y="-1507351"/>
            <a:ext cx="3441699" cy="4063999"/>
          </a:xfrm>
          <a:prstGeom prst="rect">
            <a:avLst/>
          </a:prstGeom>
          <a:noFill/>
          <a:ln>
            <a:noFill/>
          </a:ln>
        </p:spPr>
      </p:pic>
      <p:pic>
        <p:nvPicPr>
          <p:cNvPr id="227" name="Google Shape;227;p38"/>
          <p:cNvPicPr preferRelativeResize="0"/>
          <p:nvPr/>
        </p:nvPicPr>
        <p:blipFill rotWithShape="1">
          <a:blip r:embed="rId4">
            <a:alphaModFix/>
          </a:blip>
          <a:srcRect b="12577" l="121" r="85207" t="57786"/>
          <a:stretch/>
        </p:blipFill>
        <p:spPr>
          <a:xfrm rot="-4314261">
            <a:off x="1099724" y="769874"/>
            <a:ext cx="1802578" cy="3933701"/>
          </a:xfrm>
          <a:prstGeom prst="rect">
            <a:avLst/>
          </a:prstGeom>
          <a:noFill/>
          <a:ln>
            <a:noFill/>
          </a:ln>
        </p:spPr>
      </p:pic>
      <p:sp>
        <p:nvSpPr>
          <p:cNvPr id="228" name="Google Shape;228;p38"/>
          <p:cNvSpPr txBox="1"/>
          <p:nvPr>
            <p:ph type="title"/>
          </p:nvPr>
        </p:nvSpPr>
        <p:spPr>
          <a:xfrm>
            <a:off x="689850" y="1967075"/>
            <a:ext cx="26223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3700"/>
              <a:t>Backend</a:t>
            </a:r>
            <a:endParaRPr sz="3700"/>
          </a:p>
          <a:p>
            <a:pPr indent="0" lvl="0" marL="0" rtl="0" algn="l">
              <a:lnSpc>
                <a:spcPct val="100000"/>
              </a:lnSpc>
              <a:spcBef>
                <a:spcPts val="1200"/>
              </a:spcBef>
              <a:spcAft>
                <a:spcPts val="0"/>
              </a:spcAft>
              <a:buSzPts val="3111"/>
              <a:buNone/>
            </a:pPr>
            <a:r>
              <a:t/>
            </a:r>
            <a:endParaRPr sz="3700"/>
          </a:p>
        </p:txBody>
      </p:sp>
      <p:pic>
        <p:nvPicPr>
          <p:cNvPr descr="A logo on a black background&#10;&#10;Description automatically generated" id="229" name="Google Shape;229;p38"/>
          <p:cNvPicPr preferRelativeResize="0"/>
          <p:nvPr/>
        </p:nvPicPr>
        <p:blipFill rotWithShape="1">
          <a:blip r:embed="rId5">
            <a:alphaModFix/>
          </a:blip>
          <a:srcRect b="0" l="0" r="0" t="0"/>
          <a:stretch/>
        </p:blipFill>
        <p:spPr>
          <a:xfrm>
            <a:off x="8169739" y="4204344"/>
            <a:ext cx="626978" cy="654532"/>
          </a:xfrm>
          <a:prstGeom prst="rect">
            <a:avLst/>
          </a:prstGeom>
          <a:noFill/>
          <a:ln>
            <a:noFill/>
          </a:ln>
        </p:spPr>
      </p:pic>
      <p:pic>
        <p:nvPicPr>
          <p:cNvPr id="230" name="Google Shape;230;p38"/>
          <p:cNvPicPr preferRelativeResize="0"/>
          <p:nvPr/>
        </p:nvPicPr>
        <p:blipFill rotWithShape="1">
          <a:blip r:embed="rId6">
            <a:alphaModFix amt="85000"/>
          </a:blip>
          <a:srcRect b="0" l="0" r="0" t="0"/>
          <a:stretch/>
        </p:blipFill>
        <p:spPr>
          <a:xfrm rot="5927854">
            <a:off x="6406553" y="-1504637"/>
            <a:ext cx="4467392" cy="55470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9"/>
          <p:cNvPicPr preferRelativeResize="0"/>
          <p:nvPr/>
        </p:nvPicPr>
        <p:blipFill rotWithShape="1">
          <a:blip r:embed="rId3">
            <a:alphaModFix/>
          </a:blip>
          <a:srcRect b="0" l="0" r="0" t="0"/>
          <a:stretch/>
        </p:blipFill>
        <p:spPr>
          <a:xfrm>
            <a:off x="4437344" y="-1507351"/>
            <a:ext cx="3441699" cy="4063999"/>
          </a:xfrm>
          <a:prstGeom prst="rect">
            <a:avLst/>
          </a:prstGeom>
          <a:noFill/>
          <a:ln>
            <a:noFill/>
          </a:ln>
        </p:spPr>
      </p:pic>
      <p:pic>
        <p:nvPicPr>
          <p:cNvPr id="236" name="Google Shape;236;p39"/>
          <p:cNvPicPr preferRelativeResize="0"/>
          <p:nvPr/>
        </p:nvPicPr>
        <p:blipFill rotWithShape="1">
          <a:blip r:embed="rId4">
            <a:alphaModFix/>
          </a:blip>
          <a:srcRect b="12577" l="121" r="85207" t="57786"/>
          <a:stretch/>
        </p:blipFill>
        <p:spPr>
          <a:xfrm rot="-4314261">
            <a:off x="1099724" y="769874"/>
            <a:ext cx="1802578" cy="3933701"/>
          </a:xfrm>
          <a:prstGeom prst="rect">
            <a:avLst/>
          </a:prstGeom>
          <a:noFill/>
          <a:ln>
            <a:noFill/>
          </a:ln>
        </p:spPr>
      </p:pic>
      <p:sp>
        <p:nvSpPr>
          <p:cNvPr id="237" name="Google Shape;237;p39"/>
          <p:cNvSpPr txBox="1"/>
          <p:nvPr>
            <p:ph type="title"/>
          </p:nvPr>
        </p:nvSpPr>
        <p:spPr>
          <a:xfrm>
            <a:off x="689850" y="1967075"/>
            <a:ext cx="26223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3700"/>
              <a:t>Demo</a:t>
            </a:r>
            <a:endParaRPr sz="3700"/>
          </a:p>
          <a:p>
            <a:pPr indent="0" lvl="0" marL="0" rtl="0" algn="l">
              <a:lnSpc>
                <a:spcPct val="100000"/>
              </a:lnSpc>
              <a:spcBef>
                <a:spcPts val="1200"/>
              </a:spcBef>
              <a:spcAft>
                <a:spcPts val="0"/>
              </a:spcAft>
              <a:buSzPts val="3111"/>
              <a:buNone/>
            </a:pPr>
            <a:r>
              <a:t/>
            </a:r>
            <a:endParaRPr sz="3700"/>
          </a:p>
        </p:txBody>
      </p:sp>
      <p:pic>
        <p:nvPicPr>
          <p:cNvPr descr="A logo on a black background&#10;&#10;Description automatically generated" id="238" name="Google Shape;238;p39"/>
          <p:cNvPicPr preferRelativeResize="0"/>
          <p:nvPr/>
        </p:nvPicPr>
        <p:blipFill rotWithShape="1">
          <a:blip r:embed="rId5">
            <a:alphaModFix/>
          </a:blip>
          <a:srcRect b="0" l="0" r="0" t="0"/>
          <a:stretch/>
        </p:blipFill>
        <p:spPr>
          <a:xfrm>
            <a:off x="8169739" y="4204344"/>
            <a:ext cx="626978" cy="654532"/>
          </a:xfrm>
          <a:prstGeom prst="rect">
            <a:avLst/>
          </a:prstGeom>
          <a:noFill/>
          <a:ln>
            <a:noFill/>
          </a:ln>
        </p:spPr>
      </p:pic>
      <p:pic>
        <p:nvPicPr>
          <p:cNvPr id="239" name="Google Shape;239;p39"/>
          <p:cNvPicPr preferRelativeResize="0"/>
          <p:nvPr/>
        </p:nvPicPr>
        <p:blipFill rotWithShape="1">
          <a:blip r:embed="rId6">
            <a:alphaModFix amt="85000"/>
          </a:blip>
          <a:srcRect b="0" l="0" r="0" t="0"/>
          <a:stretch/>
        </p:blipFill>
        <p:spPr>
          <a:xfrm rot="5927854">
            <a:off x="6406553" y="-1504637"/>
            <a:ext cx="4467392" cy="55470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0"/>
          <p:cNvPicPr preferRelativeResize="0"/>
          <p:nvPr/>
        </p:nvPicPr>
        <p:blipFill rotWithShape="1">
          <a:blip r:embed="rId3">
            <a:alphaModFix/>
          </a:blip>
          <a:srcRect b="0" l="0" r="0" t="0"/>
          <a:stretch/>
        </p:blipFill>
        <p:spPr>
          <a:xfrm rot="-4314262">
            <a:off x="747258" y="1590223"/>
            <a:ext cx="1302814" cy="1407419"/>
          </a:xfrm>
          <a:prstGeom prst="rect">
            <a:avLst/>
          </a:prstGeom>
          <a:noFill/>
          <a:ln>
            <a:noFill/>
          </a:ln>
        </p:spPr>
      </p:pic>
      <p:sp>
        <p:nvSpPr>
          <p:cNvPr id="245" name="Google Shape;245;p40"/>
          <p:cNvSpPr txBox="1"/>
          <p:nvPr/>
        </p:nvSpPr>
        <p:spPr>
          <a:xfrm>
            <a:off x="737184" y="2040835"/>
            <a:ext cx="3834816" cy="53091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zh-CN" sz="3000" u="none" cap="none" strike="noStrike">
                <a:solidFill>
                  <a:srgbClr val="000000"/>
                </a:solidFill>
                <a:latin typeface="Arial"/>
                <a:ea typeface="Arial"/>
                <a:cs typeface="Arial"/>
                <a:sym typeface="Arial"/>
              </a:rPr>
              <a:t>Thank you</a:t>
            </a:r>
            <a:endParaRPr b="1" i="0" sz="3000" u="none" cap="none" strike="noStrike">
              <a:solidFill>
                <a:srgbClr val="000000"/>
              </a:solidFill>
              <a:latin typeface="Arial"/>
              <a:ea typeface="Arial"/>
              <a:cs typeface="Arial"/>
              <a:sym typeface="Arial"/>
            </a:endParaRPr>
          </a:p>
        </p:txBody>
      </p:sp>
      <p:pic>
        <p:nvPicPr>
          <p:cNvPr descr="A logo on a black background&#10;&#10;Description automatically generated" id="246" name="Google Shape;246;p40"/>
          <p:cNvPicPr preferRelativeResize="0"/>
          <p:nvPr/>
        </p:nvPicPr>
        <p:blipFill rotWithShape="1">
          <a:blip r:embed="rId4">
            <a:alphaModFix/>
          </a:blip>
          <a:srcRect b="0" l="0" r="0" t="0"/>
          <a:stretch/>
        </p:blipFill>
        <p:spPr>
          <a:xfrm>
            <a:off x="8169739" y="4204344"/>
            <a:ext cx="626978" cy="654532"/>
          </a:xfrm>
          <a:prstGeom prst="rect">
            <a:avLst/>
          </a:prstGeom>
          <a:noFill/>
          <a:ln>
            <a:noFill/>
          </a:ln>
        </p:spPr>
      </p:pic>
      <p:pic>
        <p:nvPicPr>
          <p:cNvPr id="247" name="Google Shape;247;p40"/>
          <p:cNvPicPr preferRelativeResize="0"/>
          <p:nvPr/>
        </p:nvPicPr>
        <p:blipFill rotWithShape="1">
          <a:blip r:embed="rId5">
            <a:alphaModFix/>
          </a:blip>
          <a:srcRect b="0" l="0" r="0" t="0"/>
          <a:stretch/>
        </p:blipFill>
        <p:spPr>
          <a:xfrm rot="-1194953">
            <a:off x="3679412" y="-848252"/>
            <a:ext cx="2314187" cy="3119122"/>
          </a:xfrm>
          <a:prstGeom prst="rect">
            <a:avLst/>
          </a:prstGeom>
          <a:noFill/>
          <a:ln>
            <a:noFill/>
          </a:ln>
        </p:spPr>
      </p:pic>
      <p:pic>
        <p:nvPicPr>
          <p:cNvPr descr="A close-up of a building&#10;&#10;Description automatically generated" id="248" name="Google Shape;248;p40"/>
          <p:cNvPicPr preferRelativeResize="0"/>
          <p:nvPr/>
        </p:nvPicPr>
        <p:blipFill rotWithShape="1">
          <a:blip r:embed="rId6">
            <a:alphaModFix/>
          </a:blip>
          <a:srcRect b="0" l="0" r="0" t="0"/>
          <a:stretch/>
        </p:blipFill>
        <p:spPr>
          <a:xfrm>
            <a:off x="4537542" y="-790927"/>
            <a:ext cx="4110725" cy="48600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